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15"/>
  </p:notesMasterIdLst>
  <p:handoutMasterIdLst>
    <p:handoutMasterId r:id="rId16"/>
  </p:handoutMasterIdLst>
  <p:sldIdLst>
    <p:sldId id="256" r:id="rId3"/>
    <p:sldId id="257" r:id="rId4"/>
    <p:sldId id="285" r:id="rId5"/>
    <p:sldId id="286" r:id="rId6"/>
    <p:sldId id="287" r:id="rId7"/>
    <p:sldId id="288" r:id="rId8"/>
    <p:sldId id="274" r:id="rId9"/>
    <p:sldId id="289" r:id="rId10"/>
    <p:sldId id="292" r:id="rId11"/>
    <p:sldId id="291" r:id="rId12"/>
    <p:sldId id="290" r:id="rId13"/>
    <p:sldId id="273"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7A0019"/>
    <a:srgbClr val="5A5A5A"/>
    <a:srgbClr val="777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71" d="100"/>
          <a:sy n="71" d="100"/>
        </p:scale>
        <p:origin x="336" y="44"/>
      </p:cViewPr>
      <p:guideLst/>
    </p:cSldViewPr>
  </p:slideViewPr>
  <p:notesTextViewPr>
    <p:cViewPr>
      <p:scale>
        <a:sx n="1" d="1"/>
        <a:sy n="1" d="1"/>
      </p:scale>
      <p:origin x="0" y="0"/>
    </p:cViewPr>
  </p:notesTextViewPr>
  <p:notesViewPr>
    <p:cSldViewPr snapToGrid="0">
      <p:cViewPr varScale="1">
        <p:scale>
          <a:sx n="63" d="100"/>
          <a:sy n="63" d="100"/>
        </p:scale>
        <p:origin x="235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B55C8E-D666-0CEB-F543-C542FC696793}"/>
              </a:ext>
            </a:extLst>
          </p:cNvPr>
          <p:cNvSpPr>
            <a:spLocks noGrp="1"/>
          </p:cNvSpPr>
          <p:nvPr>
            <p:ph type="hdr" sz="quarter"/>
          </p:nvPr>
        </p:nvSpPr>
        <p:spPr>
          <a:xfrm>
            <a:off x="0" y="0"/>
            <a:ext cx="3011699" cy="463408"/>
          </a:xfrm>
          <a:prstGeom prst="rect">
            <a:avLst/>
          </a:prstGeom>
        </p:spPr>
        <p:txBody>
          <a:bodyPr vert="horz" lIns="92830" tIns="46415" rIns="92830" bIns="46415" rtlCol="0"/>
          <a:lstStyle>
            <a:lvl1pPr algn="l">
              <a:defRPr sz="1200"/>
            </a:lvl1pPr>
          </a:lstStyle>
          <a:p>
            <a:endParaRPr lang="en-US"/>
          </a:p>
        </p:txBody>
      </p:sp>
      <p:sp>
        <p:nvSpPr>
          <p:cNvPr id="3" name="Date Placeholder 2">
            <a:extLst>
              <a:ext uri="{FF2B5EF4-FFF2-40B4-BE49-F238E27FC236}">
                <a16:creationId xmlns:a16="http://schemas.microsoft.com/office/drawing/2014/main" id="{F8E1C0B7-E0FC-06ED-F915-D200CD74172A}"/>
              </a:ext>
            </a:extLst>
          </p:cNvPr>
          <p:cNvSpPr>
            <a:spLocks noGrp="1"/>
          </p:cNvSpPr>
          <p:nvPr>
            <p:ph type="dt" sz="quarter" idx="1"/>
          </p:nvPr>
        </p:nvSpPr>
        <p:spPr>
          <a:xfrm>
            <a:off x="3936768" y="0"/>
            <a:ext cx="3011699" cy="463408"/>
          </a:xfrm>
          <a:prstGeom prst="rect">
            <a:avLst/>
          </a:prstGeom>
        </p:spPr>
        <p:txBody>
          <a:bodyPr vert="horz" lIns="92830" tIns="46415" rIns="92830" bIns="46415" rtlCol="0"/>
          <a:lstStyle>
            <a:lvl1pPr algn="r">
              <a:defRPr sz="1200"/>
            </a:lvl1pPr>
          </a:lstStyle>
          <a:p>
            <a:fld id="{A4F8E46D-27F5-4DCD-9AF8-33F88AFCCC3F}" type="datetimeFigureOut">
              <a:rPr lang="en-US" smtClean="0"/>
              <a:t>12/15/2023</a:t>
            </a:fld>
            <a:endParaRPr lang="en-US"/>
          </a:p>
        </p:txBody>
      </p:sp>
      <p:sp>
        <p:nvSpPr>
          <p:cNvPr id="4" name="Footer Placeholder 3">
            <a:extLst>
              <a:ext uri="{FF2B5EF4-FFF2-40B4-BE49-F238E27FC236}">
                <a16:creationId xmlns:a16="http://schemas.microsoft.com/office/drawing/2014/main" id="{B28C2945-65EB-992F-0992-446FA2BE8260}"/>
              </a:ext>
            </a:extLst>
          </p:cNvPr>
          <p:cNvSpPr>
            <a:spLocks noGrp="1"/>
          </p:cNvSpPr>
          <p:nvPr>
            <p:ph type="ftr" sz="quarter" idx="2"/>
          </p:nvPr>
        </p:nvSpPr>
        <p:spPr>
          <a:xfrm>
            <a:off x="0" y="8772670"/>
            <a:ext cx="3011699"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B54D33-DA52-074E-B4AF-35A90AE03384}"/>
              </a:ext>
            </a:extLst>
          </p:cNvPr>
          <p:cNvSpPr>
            <a:spLocks noGrp="1"/>
          </p:cNvSpPr>
          <p:nvPr>
            <p:ph type="sldNum" sz="quarter" idx="3"/>
          </p:nvPr>
        </p:nvSpPr>
        <p:spPr>
          <a:xfrm>
            <a:off x="3936768" y="8772670"/>
            <a:ext cx="3011699" cy="463407"/>
          </a:xfrm>
          <a:prstGeom prst="rect">
            <a:avLst/>
          </a:prstGeom>
        </p:spPr>
        <p:txBody>
          <a:bodyPr vert="horz" lIns="92830" tIns="46415" rIns="92830" bIns="46415" rtlCol="0" anchor="b"/>
          <a:lstStyle>
            <a:lvl1pPr algn="r">
              <a:defRPr sz="1200"/>
            </a:lvl1pPr>
          </a:lstStyle>
          <a:p>
            <a:fld id="{9BE18F90-9C32-42DD-80B0-0FC869D22247}" type="slidenum">
              <a:rPr lang="en-US" smtClean="0"/>
              <a:t>‹#›</a:t>
            </a:fld>
            <a:endParaRPr lang="en-US"/>
          </a:p>
        </p:txBody>
      </p:sp>
    </p:spTree>
    <p:extLst>
      <p:ext uri="{BB962C8B-B14F-4D97-AF65-F5344CB8AC3E}">
        <p14:creationId xmlns:p14="http://schemas.microsoft.com/office/powerpoint/2010/main" val="404417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173" y="0"/>
            <a:ext cx="3012329" cy="463550"/>
          </a:xfrm>
          <a:prstGeom prst="rect">
            <a:avLst/>
          </a:prstGeom>
        </p:spPr>
        <p:txBody>
          <a:bodyPr vert="horz" lIns="91440" tIns="45720" rIns="91440" bIns="45720" rtlCol="0"/>
          <a:lstStyle>
            <a:lvl1pPr algn="r">
              <a:defRPr sz="1200"/>
            </a:lvl1pPr>
          </a:lstStyle>
          <a:p>
            <a:fld id="{7E1D52A3-C7BE-4475-918B-CB14AD6F2411}" type="datetimeFigureOut">
              <a:rPr lang="en-US" smtClean="0"/>
              <a:t>12/15/2023</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637" y="4445001"/>
            <a:ext cx="5558801"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2329"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525"/>
            <a:ext cx="3012329" cy="463550"/>
          </a:xfrm>
          <a:prstGeom prst="rect">
            <a:avLst/>
          </a:prstGeom>
        </p:spPr>
        <p:txBody>
          <a:bodyPr vert="horz" lIns="91440" tIns="45720" rIns="91440" bIns="45720" rtlCol="0" anchor="b"/>
          <a:lstStyle>
            <a:lvl1pPr algn="r">
              <a:defRPr sz="1200"/>
            </a:lvl1pPr>
          </a:lstStyle>
          <a:p>
            <a:fld id="{4D39889A-94BE-496A-812B-9EAF11904A67}" type="slidenum">
              <a:rPr lang="en-US" smtClean="0"/>
              <a:t>‹#›</a:t>
            </a:fld>
            <a:endParaRPr lang="en-US"/>
          </a:p>
        </p:txBody>
      </p:sp>
    </p:spTree>
    <p:extLst>
      <p:ext uri="{BB962C8B-B14F-4D97-AF65-F5344CB8AC3E}">
        <p14:creationId xmlns:p14="http://schemas.microsoft.com/office/powerpoint/2010/main" val="189743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4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8B71-B9C5-5973-B410-0074C6266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A4C9A-E21D-AB69-48A2-CB6064B1C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F1D1E-2162-C036-00DE-8740BF74DBE6}"/>
              </a:ext>
            </a:extLst>
          </p:cNvPr>
          <p:cNvSpPr>
            <a:spLocks noGrp="1"/>
          </p:cNvSpPr>
          <p:nvPr>
            <p:ph type="dt" sz="half" idx="10"/>
          </p:nvPr>
        </p:nvSpPr>
        <p:spPr>
          <a:xfrm>
            <a:off x="838200" y="6356350"/>
            <a:ext cx="2743200" cy="365125"/>
          </a:xfrm>
          <a:prstGeom prst="rect">
            <a:avLst/>
          </a:prstGeom>
        </p:spPr>
        <p:txBody>
          <a:bodyPr/>
          <a:lstStyle/>
          <a:p>
            <a:fld id="{2A576DA2-7BB3-4451-8948-92108A1E1B71}" type="datetimeFigureOut">
              <a:rPr lang="en-US" smtClean="0"/>
              <a:t>12/15/2023</a:t>
            </a:fld>
            <a:endParaRPr lang="en-US"/>
          </a:p>
        </p:txBody>
      </p:sp>
      <p:sp>
        <p:nvSpPr>
          <p:cNvPr id="5" name="Footer Placeholder 4">
            <a:extLst>
              <a:ext uri="{FF2B5EF4-FFF2-40B4-BE49-F238E27FC236}">
                <a16:creationId xmlns:a16="http://schemas.microsoft.com/office/drawing/2014/main" id="{FE9E4B27-1C5D-D82E-5794-4732E7A9A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1A1D9D-F539-D588-3783-CAA4F06F7647}"/>
              </a:ext>
            </a:extLst>
          </p:cNvPr>
          <p:cNvSpPr>
            <a:spLocks noGrp="1"/>
          </p:cNvSpPr>
          <p:nvPr>
            <p:ph type="sldNum" sz="quarter" idx="12"/>
          </p:nvPr>
        </p:nvSpPr>
        <p:spPr>
          <a:xfrm>
            <a:off x="8610600" y="6356350"/>
            <a:ext cx="2743200" cy="365125"/>
          </a:xfrm>
          <a:prstGeom prst="rect">
            <a:avLst/>
          </a:prstGeom>
        </p:spPr>
        <p:txBody>
          <a:bodyPr/>
          <a:lstStyle/>
          <a:p>
            <a:fld id="{33D6343A-8F7C-4331-B314-D601781AB933}" type="slidenum">
              <a:rPr lang="en-US" smtClean="0"/>
              <a:t>‹#›</a:t>
            </a:fld>
            <a:endParaRPr lang="en-US"/>
          </a:p>
        </p:txBody>
      </p:sp>
      <p:sp>
        <p:nvSpPr>
          <p:cNvPr id="7" name="Rectangle 6">
            <a:extLst>
              <a:ext uri="{FF2B5EF4-FFF2-40B4-BE49-F238E27FC236}">
                <a16:creationId xmlns:a16="http://schemas.microsoft.com/office/drawing/2014/main" id="{91503348-5FFE-7B10-E7EC-BBD22965FA2E}"/>
              </a:ext>
            </a:extLst>
          </p:cNvPr>
          <p:cNvSpPr/>
          <p:nvPr userDrawn="1"/>
        </p:nvSpPr>
        <p:spPr>
          <a:xfrm>
            <a:off x="0" y="5735637"/>
            <a:ext cx="12192000" cy="1122363"/>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443C4447-FDE7-F67F-9F1D-E74C442DA77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836911" y="5976238"/>
            <a:ext cx="2784354" cy="620269"/>
          </a:xfrm>
          <a:prstGeom prst="rect">
            <a:avLst/>
          </a:prstGeom>
        </p:spPr>
      </p:pic>
    </p:spTree>
    <p:extLst>
      <p:ext uri="{BB962C8B-B14F-4D97-AF65-F5344CB8AC3E}">
        <p14:creationId xmlns:p14="http://schemas.microsoft.com/office/powerpoint/2010/main" val="355594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89297" y="5918806"/>
            <a:ext cx="1828800"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09929"/>
            <a:ext cx="11412220" cy="914225"/>
          </a:xfrm>
        </p:spPr>
        <p:txBody>
          <a:bodyPr lIns="0" tIns="0" rIns="0" bIns="0" anchor="b">
            <a:spAutoFit/>
          </a:bodyPr>
          <a:lstStyle>
            <a:lvl1pPr>
              <a:defRPr sz="6601">
                <a:solidFill>
                  <a:schemeClr val="bg1"/>
                </a:solidFill>
                <a:latin typeface="Arial Black" panose="020B0A04020102020204" pitchFamily="34" charset="0"/>
              </a:defRPr>
            </a:lvl1pPr>
          </a:lstStyle>
          <a:p>
            <a:r>
              <a:rPr lang="en-US"/>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Subhead text</a:t>
            </a:r>
          </a:p>
        </p:txBody>
      </p:sp>
    </p:spTree>
    <p:extLst>
      <p:ext uri="{BB962C8B-B14F-4D97-AF65-F5344CB8AC3E}">
        <p14:creationId xmlns:p14="http://schemas.microsoft.com/office/powerpoint/2010/main" val="1762901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89297" y="5918806"/>
            <a:ext cx="1828800"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09929"/>
            <a:ext cx="11412220" cy="914225"/>
          </a:xfrm>
        </p:spPr>
        <p:txBody>
          <a:bodyPr lIns="0" tIns="0" rIns="0" bIns="0" anchor="b">
            <a:spAutoFit/>
          </a:bodyPr>
          <a:lstStyle>
            <a:lvl1pPr>
              <a:defRPr sz="6601">
                <a:solidFill>
                  <a:schemeClr val="bg1"/>
                </a:solidFill>
                <a:latin typeface="Arial Black" panose="020B0A04020102020204" pitchFamily="34" charset="0"/>
              </a:defRPr>
            </a:lvl1pPr>
          </a:lstStyle>
          <a:p>
            <a:r>
              <a:rPr lang="en-US"/>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Subhead text</a:t>
            </a:r>
          </a:p>
        </p:txBody>
      </p:sp>
    </p:spTree>
    <p:extLst>
      <p:ext uri="{BB962C8B-B14F-4D97-AF65-F5344CB8AC3E}">
        <p14:creationId xmlns:p14="http://schemas.microsoft.com/office/powerpoint/2010/main" val="2322682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6874086" y="1"/>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6874086" y="2402959"/>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92" y="6378465"/>
            <a:ext cx="230311" cy="262298"/>
          </a:xfrm>
          <a:prstGeom prst="rect">
            <a:avLst/>
          </a:prstGeom>
        </p:spPr>
      </p:pic>
      <p:sp>
        <p:nvSpPr>
          <p:cNvPr id="3" name="Content Placeholder 2"/>
          <p:cNvSpPr>
            <a:spLocks noGrp="1"/>
          </p:cNvSpPr>
          <p:nvPr>
            <p:ph idx="1"/>
          </p:nvPr>
        </p:nvSpPr>
        <p:spPr>
          <a:xfrm>
            <a:off x="7053071" y="2593572"/>
            <a:ext cx="4214038" cy="4047192"/>
          </a:xfrm>
        </p:spPr>
        <p:txBody>
          <a:bodyPr lIns="0" tIns="0" rIns="0" bIns="0"/>
          <a:lstStyle>
            <a:lvl1pPr>
              <a:defRPr sz="1801"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1"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6" y="289920"/>
            <a:ext cx="407529" cy="365125"/>
          </a:xfrm>
          <a:prstGeom prst="rect">
            <a:avLst/>
          </a:prstGeom>
        </p:spPr>
        <p:txBody>
          <a:bodyPr vert="horz" lIns="91440" tIns="45719" rIns="91440" bIns="45719"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380" rtl="0" eaLnBrk="1" fontAlgn="auto" latinLnBrk="0" hangingPunct="1">
                <a:lnSpc>
                  <a:spcPct val="100000"/>
                </a:lnSpc>
                <a:spcBef>
                  <a:spcPts val="0"/>
                </a:spcBef>
                <a:spcAft>
                  <a:spcPts val="0"/>
                </a:spcAft>
                <a:buClrTx/>
                <a:buSzTx/>
                <a:buFontTx/>
                <a:buNone/>
                <a:tabLst/>
                <a:defRPr/>
              </a:pPr>
              <a:t>‹#›</a:t>
            </a:fld>
            <a:endParaRPr kumimoji="0" lang="en-US" sz="1001"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7053071" y="1488561"/>
            <a:ext cx="4214038" cy="914399"/>
          </a:xfrm>
          <a:prstGeom prst="rect">
            <a:avLst/>
          </a:prstGeom>
        </p:spPr>
        <p:txBody>
          <a:bodyPr lIns="0" tIns="0" rIns="0" bIns="0" anchor="ctr">
            <a:noAutofit/>
          </a:bodyPr>
          <a:lstStyle>
            <a:lvl1pPr algn="ctr">
              <a:defRPr sz="3200">
                <a:solidFill>
                  <a:schemeClr val="bg1"/>
                </a:solidFill>
              </a:defRPr>
            </a:lvl1pPr>
          </a:lstStyle>
          <a:p>
            <a:endParaRPr lang="en-US"/>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401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2"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2" y="0"/>
            <a:ext cx="7155205"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2" y="3234975"/>
            <a:ext cx="4114800" cy="194027"/>
          </a:xfrm>
        </p:spPr>
        <p:txBody>
          <a:bodyPr lIns="0" tIns="0" rIns="0" bIns="0" anchor="b" anchorCtr="0">
            <a:spAutoFit/>
          </a:bodyPr>
          <a:lstStyle>
            <a:lvl1pPr>
              <a:defRPr sz="1401" b="1" i="0" spc="199"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2" y="3429001"/>
            <a:ext cx="4114800" cy="1441420"/>
          </a:xfrm>
        </p:spPr>
        <p:txBody>
          <a:bodyPr lIns="0" tIns="182880" rIns="0" bIns="0">
            <a:spAutoFit/>
          </a:bodyPr>
          <a:lstStyle>
            <a:lvl1pPr marL="0" indent="0" algn="l" defTabSz="914380" rtl="0" eaLnBrk="1" latinLnBrk="0" hangingPunct="1">
              <a:lnSpc>
                <a:spcPts val="4900"/>
              </a:lnSpc>
              <a:spcBef>
                <a:spcPts val="1001"/>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section divider</a:t>
            </a:r>
          </a:p>
        </p:txBody>
      </p:sp>
    </p:spTree>
    <p:extLst>
      <p:ext uri="{BB962C8B-B14F-4D97-AF65-F5344CB8AC3E}">
        <p14:creationId xmlns:p14="http://schemas.microsoft.com/office/powerpoint/2010/main" val="245929732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0"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2" y="0"/>
            <a:ext cx="7159418"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4975"/>
            <a:ext cx="4368800" cy="194027"/>
          </a:xfrm>
        </p:spPr>
        <p:txBody>
          <a:bodyPr lIns="0" tIns="0" rIns="0" bIns="0" anchor="b" anchorCtr="0">
            <a:spAutoFit/>
          </a:bodyPr>
          <a:lstStyle>
            <a:lvl1pPr>
              <a:defRPr sz="1401" b="1" i="0" spc="199"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380" rtl="0" eaLnBrk="1" latinLnBrk="0" hangingPunct="1">
              <a:lnSpc>
                <a:spcPts val="4900"/>
              </a:lnSpc>
              <a:spcBef>
                <a:spcPts val="1001"/>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section divider</a:t>
            </a:r>
          </a:p>
        </p:txBody>
      </p:sp>
    </p:spTree>
    <p:extLst>
      <p:ext uri="{BB962C8B-B14F-4D97-AF65-F5344CB8AC3E}">
        <p14:creationId xmlns:p14="http://schemas.microsoft.com/office/powerpoint/2010/main" val="406772699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2"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4975"/>
            <a:ext cx="4368800" cy="194027"/>
          </a:xfrm>
        </p:spPr>
        <p:txBody>
          <a:bodyPr lIns="0" tIns="0" rIns="0" bIns="0" anchor="b" anchorCtr="0">
            <a:spAutoFit/>
          </a:bodyPr>
          <a:lstStyle>
            <a:lvl1pPr>
              <a:defRPr sz="1401" b="1" i="0" spc="199"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380" rtl="0" eaLnBrk="1" latinLnBrk="0" hangingPunct="1">
              <a:lnSpc>
                <a:spcPts val="4900"/>
              </a:lnSpc>
              <a:spcBef>
                <a:spcPts val="1001"/>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2" y="0"/>
            <a:ext cx="7157740" cy="6846590"/>
          </a:xfrm>
          <a:prstGeom prst="rect">
            <a:avLst/>
          </a:prstGeom>
          <a:ln w="12700">
            <a:miter lim="400000"/>
          </a:ln>
        </p:spPr>
      </p:pic>
    </p:spTree>
    <p:extLst>
      <p:ext uri="{BB962C8B-B14F-4D97-AF65-F5344CB8AC3E}">
        <p14:creationId xmlns:p14="http://schemas.microsoft.com/office/powerpoint/2010/main" val="26911538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2"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2" y="0"/>
            <a:ext cx="7155205"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2" y="3234975"/>
            <a:ext cx="4114800" cy="194027"/>
          </a:xfrm>
        </p:spPr>
        <p:txBody>
          <a:bodyPr lIns="0" tIns="0" rIns="0" bIns="0" anchor="b" anchorCtr="0">
            <a:spAutoFit/>
          </a:bodyPr>
          <a:lstStyle>
            <a:lvl1pPr>
              <a:defRPr sz="1401" b="1" i="0" spc="199"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2" y="3429001"/>
            <a:ext cx="4114800" cy="1441420"/>
          </a:xfrm>
        </p:spPr>
        <p:txBody>
          <a:bodyPr lIns="0" tIns="182880" rIns="0" bIns="0">
            <a:spAutoFit/>
          </a:bodyPr>
          <a:lstStyle>
            <a:lvl1pPr marL="0" indent="0" algn="l" defTabSz="914380" rtl="0" eaLnBrk="1" latinLnBrk="0" hangingPunct="1">
              <a:lnSpc>
                <a:spcPts val="4900"/>
              </a:lnSpc>
              <a:spcBef>
                <a:spcPts val="1001"/>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3" y="2431420"/>
            <a:ext cx="5029200" cy="997581"/>
          </a:xfrm>
          <a:noFill/>
          <a:ln>
            <a:noFill/>
          </a:ln>
        </p:spPr>
        <p:txBody>
          <a:bodyPr lIns="0" tIns="0" rIns="0" bIns="0" anchor="b" anchorCtr="0">
            <a:spAutoFit/>
          </a:bodyPr>
          <a:lstStyle>
            <a:lvl1pPr marL="0" marR="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lang="en-US" sz="1801" b="1" i="0" smtClean="0">
                <a:solidFill>
                  <a:schemeClr val="accent1"/>
                </a:solidFill>
                <a:effectLst/>
                <a:latin typeface="Arial" panose="020B0604020202020204" pitchFamily="34" charset="0"/>
              </a:defRPr>
            </a:lvl1pPr>
            <a:lvl2pPr marL="457191" indent="0">
              <a:buNone/>
              <a:defRPr sz="1801">
                <a:solidFill>
                  <a:schemeClr val="bg1"/>
                </a:solidFill>
              </a:defRPr>
            </a:lvl2pPr>
            <a:lvl3pPr marL="914380" indent="0">
              <a:buNone/>
              <a:defRPr sz="1801">
                <a:solidFill>
                  <a:schemeClr val="bg1"/>
                </a:solidFill>
              </a:defRPr>
            </a:lvl3pPr>
            <a:lvl4pPr marL="1371571" indent="0">
              <a:buNone/>
              <a:defRPr sz="1801">
                <a:solidFill>
                  <a:schemeClr val="bg1"/>
                </a:solidFill>
              </a:defRPr>
            </a:lvl4pPr>
            <a:lvl5pPr marL="1828761" indent="0">
              <a:buNone/>
              <a:defRPr sz="1801">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3" y="3589874"/>
            <a:ext cx="5029200" cy="1058157"/>
          </a:xfrm>
          <a:noFill/>
          <a:ln>
            <a:noFill/>
          </a:ln>
        </p:spPr>
        <p:txBody>
          <a:bodyPr lIns="0" tIns="0" rIns="0" bIns="0">
            <a:spAutoFit/>
          </a:bodyPr>
          <a:lstStyle>
            <a:lvl1pPr marL="0" marR="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lang="en-US" sz="1401" b="0" i="0">
                <a:solidFill>
                  <a:schemeClr val="bg1"/>
                </a:solidFill>
                <a:effectLst/>
                <a:latin typeface="Arial" panose="020B0604020202020204" pitchFamily="34" charset="0"/>
              </a:defRPr>
            </a:lvl1pPr>
            <a:lvl2pPr marL="457191" indent="0">
              <a:buNone/>
              <a:defRPr sz="1801">
                <a:solidFill>
                  <a:schemeClr val="bg1"/>
                </a:solidFill>
              </a:defRPr>
            </a:lvl2pPr>
            <a:lvl3pPr marL="914380" indent="0">
              <a:buNone/>
              <a:defRPr sz="1801">
                <a:solidFill>
                  <a:schemeClr val="bg1"/>
                </a:solidFill>
              </a:defRPr>
            </a:lvl3pPr>
            <a:lvl4pPr marL="1371571" indent="0">
              <a:buNone/>
              <a:defRPr sz="1801">
                <a:solidFill>
                  <a:schemeClr val="bg1"/>
                </a:solidFill>
              </a:defRPr>
            </a:lvl4pPr>
            <a:lvl5pPr marL="1828761" indent="0">
              <a:buNone/>
              <a:defRPr sz="1801">
                <a:solidFill>
                  <a:schemeClr val="bg1"/>
                </a:solidFill>
              </a:defRPr>
            </a:lvl5pPr>
          </a:lstStyle>
          <a:p>
            <a:pPr marL="0" marR="0" lvl="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16836682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0"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2"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4975"/>
            <a:ext cx="4368800" cy="194027"/>
          </a:xfrm>
        </p:spPr>
        <p:txBody>
          <a:bodyPr lIns="0" tIns="0" rIns="0" bIns="0" anchor="b" anchorCtr="0">
            <a:spAutoFit/>
          </a:bodyPr>
          <a:lstStyle>
            <a:lvl1pPr>
              <a:defRPr sz="1401" b="1" i="0" spc="199"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380" rtl="0" eaLnBrk="1" latinLnBrk="0" hangingPunct="1">
              <a:lnSpc>
                <a:spcPts val="4900"/>
              </a:lnSpc>
              <a:spcBef>
                <a:spcPts val="1001"/>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3" y="2431420"/>
            <a:ext cx="5029200" cy="997581"/>
          </a:xfrm>
          <a:noFill/>
          <a:ln>
            <a:noFill/>
          </a:ln>
        </p:spPr>
        <p:txBody>
          <a:bodyPr lIns="0" tIns="0" rIns="0" bIns="0" anchor="b" anchorCtr="0">
            <a:spAutoFit/>
          </a:bodyPr>
          <a:lstStyle>
            <a:lvl1pPr marL="0" marR="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lang="en-US" sz="1801" b="1" i="0" smtClean="0">
                <a:solidFill>
                  <a:schemeClr val="accent2"/>
                </a:solidFill>
                <a:effectLst/>
                <a:latin typeface="Arial" panose="020B0604020202020204" pitchFamily="34" charset="0"/>
              </a:defRPr>
            </a:lvl1pPr>
            <a:lvl2pPr marL="457191" indent="0">
              <a:buNone/>
              <a:defRPr sz="1801">
                <a:solidFill>
                  <a:schemeClr val="bg1"/>
                </a:solidFill>
              </a:defRPr>
            </a:lvl2pPr>
            <a:lvl3pPr marL="914380" indent="0">
              <a:buNone/>
              <a:defRPr sz="1801">
                <a:solidFill>
                  <a:schemeClr val="bg1"/>
                </a:solidFill>
              </a:defRPr>
            </a:lvl3pPr>
            <a:lvl4pPr marL="1371571" indent="0">
              <a:buNone/>
              <a:defRPr sz="1801">
                <a:solidFill>
                  <a:schemeClr val="bg1"/>
                </a:solidFill>
              </a:defRPr>
            </a:lvl4pPr>
            <a:lvl5pPr marL="1828761" indent="0">
              <a:buNone/>
              <a:defRPr sz="1801">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3" y="3589874"/>
            <a:ext cx="5029200" cy="1058157"/>
          </a:xfrm>
          <a:noFill/>
          <a:ln>
            <a:noFill/>
          </a:ln>
        </p:spPr>
        <p:txBody>
          <a:bodyPr lIns="0" tIns="0" rIns="0" bIns="0">
            <a:spAutoFit/>
          </a:bodyPr>
          <a:lstStyle>
            <a:lvl1pPr marL="0" marR="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lang="en-US" sz="1401" b="0" i="0">
                <a:solidFill>
                  <a:schemeClr val="bg1"/>
                </a:solidFill>
                <a:effectLst/>
                <a:latin typeface="Arial" panose="020B0604020202020204" pitchFamily="34" charset="0"/>
              </a:defRPr>
            </a:lvl1pPr>
            <a:lvl2pPr marL="457191" indent="0">
              <a:buNone/>
              <a:defRPr sz="1801">
                <a:solidFill>
                  <a:schemeClr val="bg1"/>
                </a:solidFill>
              </a:defRPr>
            </a:lvl2pPr>
            <a:lvl3pPr marL="914380" indent="0">
              <a:buNone/>
              <a:defRPr sz="1801">
                <a:solidFill>
                  <a:schemeClr val="bg1"/>
                </a:solidFill>
              </a:defRPr>
            </a:lvl3pPr>
            <a:lvl4pPr marL="1371571" indent="0">
              <a:buNone/>
              <a:defRPr sz="1801">
                <a:solidFill>
                  <a:schemeClr val="bg1"/>
                </a:solidFill>
              </a:defRPr>
            </a:lvl4pPr>
            <a:lvl5pPr marL="1828761" indent="0">
              <a:buNone/>
              <a:defRPr sz="1801">
                <a:solidFill>
                  <a:schemeClr val="bg1"/>
                </a:solidFill>
              </a:defRPr>
            </a:lvl5pPr>
          </a:lstStyle>
          <a:p>
            <a:pPr marL="0" marR="0" lvl="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13633881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3"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4975"/>
            <a:ext cx="4368800" cy="194027"/>
          </a:xfrm>
        </p:spPr>
        <p:txBody>
          <a:bodyPr lIns="0" tIns="0" rIns="0" bIns="0" anchor="b" anchorCtr="0">
            <a:spAutoFit/>
          </a:bodyPr>
          <a:lstStyle>
            <a:lvl1pPr>
              <a:defRPr sz="1401" b="1" i="0" spc="199"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380" rtl="0" eaLnBrk="1" latinLnBrk="0" hangingPunct="1">
              <a:lnSpc>
                <a:spcPts val="4900"/>
              </a:lnSpc>
              <a:spcBef>
                <a:spcPts val="1001"/>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3" y="2431420"/>
            <a:ext cx="5029200" cy="997581"/>
          </a:xfrm>
          <a:noFill/>
          <a:ln>
            <a:noFill/>
          </a:ln>
        </p:spPr>
        <p:txBody>
          <a:bodyPr lIns="0" tIns="0" rIns="0" bIns="0" anchor="b" anchorCtr="0">
            <a:spAutoFit/>
          </a:bodyPr>
          <a:lstStyle>
            <a:lvl1pPr marL="0" marR="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lang="en-US" sz="1801" b="1" i="0" smtClean="0">
                <a:solidFill>
                  <a:schemeClr val="bg1"/>
                </a:solidFill>
                <a:effectLst/>
                <a:latin typeface="Arial" panose="020B0604020202020204" pitchFamily="34" charset="0"/>
              </a:defRPr>
            </a:lvl1pPr>
            <a:lvl2pPr marL="457191" indent="0">
              <a:buNone/>
              <a:defRPr sz="1801">
                <a:solidFill>
                  <a:schemeClr val="bg1"/>
                </a:solidFill>
              </a:defRPr>
            </a:lvl2pPr>
            <a:lvl3pPr marL="914380" indent="0">
              <a:buNone/>
              <a:defRPr sz="1801">
                <a:solidFill>
                  <a:schemeClr val="bg1"/>
                </a:solidFill>
              </a:defRPr>
            </a:lvl3pPr>
            <a:lvl4pPr marL="1371571" indent="0">
              <a:buNone/>
              <a:defRPr sz="1801">
                <a:solidFill>
                  <a:schemeClr val="bg1"/>
                </a:solidFill>
              </a:defRPr>
            </a:lvl4pPr>
            <a:lvl5pPr marL="1828761" indent="0">
              <a:buNone/>
              <a:defRPr sz="1801">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3" y="3589874"/>
            <a:ext cx="5029200" cy="1058157"/>
          </a:xfrm>
          <a:noFill/>
          <a:ln>
            <a:noFill/>
          </a:ln>
        </p:spPr>
        <p:txBody>
          <a:bodyPr lIns="0" tIns="0" rIns="0" bIns="0">
            <a:spAutoFit/>
          </a:bodyPr>
          <a:lstStyle>
            <a:lvl1pPr marL="0" marR="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lang="en-US" sz="1401" b="0" i="0">
                <a:solidFill>
                  <a:schemeClr val="bg1"/>
                </a:solidFill>
                <a:effectLst/>
                <a:latin typeface="Arial" panose="020B0604020202020204" pitchFamily="34" charset="0"/>
              </a:defRPr>
            </a:lvl1pPr>
            <a:lvl2pPr marL="457191" indent="0">
              <a:buNone/>
              <a:defRPr sz="1801">
                <a:solidFill>
                  <a:schemeClr val="bg1"/>
                </a:solidFill>
              </a:defRPr>
            </a:lvl2pPr>
            <a:lvl3pPr marL="914380" indent="0">
              <a:buNone/>
              <a:defRPr sz="1801">
                <a:solidFill>
                  <a:schemeClr val="bg1"/>
                </a:solidFill>
              </a:defRPr>
            </a:lvl3pPr>
            <a:lvl4pPr marL="1371571" indent="0">
              <a:buNone/>
              <a:defRPr sz="1801">
                <a:solidFill>
                  <a:schemeClr val="bg1"/>
                </a:solidFill>
              </a:defRPr>
            </a:lvl4pPr>
            <a:lvl5pPr marL="1828761" indent="0">
              <a:buNone/>
              <a:defRPr sz="1801">
                <a:solidFill>
                  <a:schemeClr val="bg1"/>
                </a:solidFill>
              </a:defRPr>
            </a:lvl5pPr>
          </a:lstStyle>
          <a:p>
            <a:pPr marL="0" marR="0" lvl="0" indent="0" algn="l" defTabSz="914380" rtl="0" eaLnBrk="1" fontAlgn="auto" latinLnBrk="0" hangingPunct="1">
              <a:lnSpc>
                <a:spcPct val="120000"/>
              </a:lnSpc>
              <a:spcBef>
                <a:spcPts val="1001"/>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5539314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2" y="4373260"/>
            <a:ext cx="7772398"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 Name and title of speaker</a:t>
            </a:r>
          </a:p>
        </p:txBody>
      </p:sp>
      <p:sp>
        <p:nvSpPr>
          <p:cNvPr id="2" name="Title 1"/>
          <p:cNvSpPr>
            <a:spLocks noGrp="1"/>
          </p:cNvSpPr>
          <p:nvPr>
            <p:ph type="title" hasCustomPrompt="1"/>
          </p:nvPr>
        </p:nvSpPr>
        <p:spPr>
          <a:xfrm>
            <a:off x="457202" y="1650323"/>
            <a:ext cx="7772398"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66423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9705-32B4-12B6-185B-1FB2B6AA9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2A017-2EF5-F62D-E9C3-8B1AF527F2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22E7B-3418-DA18-1006-3CA5594698A6}"/>
              </a:ext>
            </a:extLst>
          </p:cNvPr>
          <p:cNvSpPr>
            <a:spLocks noGrp="1"/>
          </p:cNvSpPr>
          <p:nvPr>
            <p:ph type="dt" sz="half" idx="10"/>
          </p:nvPr>
        </p:nvSpPr>
        <p:spPr>
          <a:xfrm>
            <a:off x="838200" y="6356350"/>
            <a:ext cx="2743200" cy="365125"/>
          </a:xfrm>
          <a:prstGeom prst="rect">
            <a:avLst/>
          </a:prstGeom>
        </p:spPr>
        <p:txBody>
          <a:bodyPr/>
          <a:lstStyle/>
          <a:p>
            <a:fld id="{2A576DA2-7BB3-4451-8948-92108A1E1B71}" type="datetimeFigureOut">
              <a:rPr lang="en-US" smtClean="0"/>
              <a:t>12/15/2023</a:t>
            </a:fld>
            <a:endParaRPr lang="en-US"/>
          </a:p>
        </p:txBody>
      </p:sp>
      <p:sp>
        <p:nvSpPr>
          <p:cNvPr id="5" name="Footer Placeholder 4">
            <a:extLst>
              <a:ext uri="{FF2B5EF4-FFF2-40B4-BE49-F238E27FC236}">
                <a16:creationId xmlns:a16="http://schemas.microsoft.com/office/drawing/2014/main" id="{5A987B84-1BCC-DA65-7BD1-96BD9313A20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B30444-29E5-E476-4BDB-26879A8D65BD}"/>
              </a:ext>
            </a:extLst>
          </p:cNvPr>
          <p:cNvSpPr>
            <a:spLocks noGrp="1"/>
          </p:cNvSpPr>
          <p:nvPr>
            <p:ph type="sldNum" sz="quarter" idx="12"/>
          </p:nvPr>
        </p:nvSpPr>
        <p:spPr>
          <a:xfrm>
            <a:off x="8610600" y="6356350"/>
            <a:ext cx="2743200" cy="365125"/>
          </a:xfrm>
          <a:prstGeom prst="rect">
            <a:avLst/>
          </a:prstGeom>
        </p:spPr>
        <p:txBody>
          <a:bodyPr/>
          <a:lstStyle/>
          <a:p>
            <a:fld id="{33D6343A-8F7C-4331-B314-D601781AB933}" type="slidenum">
              <a:rPr lang="en-US" smtClean="0"/>
              <a:t>‹#›</a:t>
            </a:fld>
            <a:endParaRPr lang="en-US"/>
          </a:p>
        </p:txBody>
      </p:sp>
      <p:sp>
        <p:nvSpPr>
          <p:cNvPr id="7" name="Rectangle 6">
            <a:extLst>
              <a:ext uri="{FF2B5EF4-FFF2-40B4-BE49-F238E27FC236}">
                <a16:creationId xmlns:a16="http://schemas.microsoft.com/office/drawing/2014/main" id="{B603F873-E4BE-FE38-BE3E-5004679A2BF2}"/>
              </a:ext>
            </a:extLst>
          </p:cNvPr>
          <p:cNvSpPr/>
          <p:nvPr userDrawn="1"/>
        </p:nvSpPr>
        <p:spPr>
          <a:xfrm>
            <a:off x="0" y="6356350"/>
            <a:ext cx="12192000" cy="50165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9503876-906F-AD2A-77ED-3B344F14D8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18572" y="6475348"/>
            <a:ext cx="3493015" cy="263653"/>
          </a:xfrm>
          <a:prstGeom prst="rect">
            <a:avLst/>
          </a:prstGeom>
        </p:spPr>
      </p:pic>
    </p:spTree>
    <p:extLst>
      <p:ext uri="{BB962C8B-B14F-4D97-AF65-F5344CB8AC3E}">
        <p14:creationId xmlns:p14="http://schemas.microsoft.com/office/powerpoint/2010/main" val="1914919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2" y="4373260"/>
            <a:ext cx="7772398"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 Name and title of speaker</a:t>
            </a:r>
          </a:p>
        </p:txBody>
      </p:sp>
      <p:sp>
        <p:nvSpPr>
          <p:cNvPr id="2" name="Title 1"/>
          <p:cNvSpPr>
            <a:spLocks noGrp="1"/>
          </p:cNvSpPr>
          <p:nvPr>
            <p:ph type="title" hasCustomPrompt="1"/>
          </p:nvPr>
        </p:nvSpPr>
        <p:spPr>
          <a:xfrm>
            <a:off x="457202" y="1650323"/>
            <a:ext cx="7772398"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573219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2" y="4373260"/>
            <a:ext cx="7772398"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 Name and title of speaker</a:t>
            </a:r>
          </a:p>
        </p:txBody>
      </p:sp>
      <p:sp>
        <p:nvSpPr>
          <p:cNvPr id="2" name="Title 1"/>
          <p:cNvSpPr>
            <a:spLocks noGrp="1"/>
          </p:cNvSpPr>
          <p:nvPr>
            <p:ph type="title" hasCustomPrompt="1"/>
          </p:nvPr>
        </p:nvSpPr>
        <p:spPr>
          <a:xfrm>
            <a:off x="457202" y="1650323"/>
            <a:ext cx="7772398"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47068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356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8261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7855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0267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8592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235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3"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954035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3"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3605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E492-4BD4-CD29-137C-FC35219A3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0B10-D14E-D93A-6F02-697D73BFA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2524F-DDBD-AD52-11B8-91503C3BA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5E08569-DBB1-C656-883D-A24164414D44}"/>
              </a:ext>
            </a:extLst>
          </p:cNvPr>
          <p:cNvPicPr>
            <a:picLocks noChangeAspect="1"/>
          </p:cNvPicPr>
          <p:nvPr userDrawn="1"/>
        </p:nvPicPr>
        <p:blipFill>
          <a:blip r:embed="rId2"/>
          <a:stretch>
            <a:fillRect/>
          </a:stretch>
        </p:blipFill>
        <p:spPr>
          <a:xfrm>
            <a:off x="0" y="6358128"/>
            <a:ext cx="12192000" cy="499872"/>
          </a:xfrm>
          <a:prstGeom prst="rect">
            <a:avLst/>
          </a:prstGeom>
        </p:spPr>
      </p:pic>
    </p:spTree>
    <p:extLst>
      <p:ext uri="{BB962C8B-B14F-4D97-AF65-F5344CB8AC3E}">
        <p14:creationId xmlns:p14="http://schemas.microsoft.com/office/powerpoint/2010/main" val="3094375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3"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42802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3"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465818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10" y="0"/>
            <a:ext cx="12187780"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467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2" y="5706"/>
            <a:ext cx="12187780"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5498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1293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4"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977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2" y="11410"/>
            <a:ext cx="12187780"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0630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2" y="11410"/>
            <a:ext cx="12187780"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3"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729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5" y="0"/>
            <a:ext cx="49913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3" y="691230"/>
            <a:ext cx="6287060"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3" y="478348"/>
            <a:ext cx="6287060"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3" y="1683959"/>
            <a:ext cx="6287060"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90"/>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93199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5" y="0"/>
            <a:ext cx="49913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3" y="691230"/>
            <a:ext cx="6287060"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3" y="478348"/>
            <a:ext cx="6287060" cy="194027"/>
          </a:xfrm>
        </p:spPr>
        <p:txBody>
          <a:bodyPr wrap="square" lIns="0" tIns="0" rIns="0" bIns="0" anchor="b">
            <a:spAutoFit/>
          </a:bodyPr>
          <a:lstStyle>
            <a:lvl1pPr marL="0" indent="0">
              <a:buNone/>
              <a:defRPr sz="1401" b="1" i="0" spc="199" baseline="0">
                <a:solidFill>
                  <a:srgbClr val="979797"/>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3" y="1683959"/>
            <a:ext cx="6287060"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90"/>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154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52" y="1609725"/>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5" y="1609724"/>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40" y="1609724"/>
            <a:ext cx="1020698" cy="1020700"/>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52" y="2917983"/>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sz="1801" b="1" i="0" dirty="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5" y="2917983"/>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40" y="2917983"/>
            <a:ext cx="1020698" cy="1020700"/>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6" y="2917983"/>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52" y="4226242"/>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9" y="4226242"/>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40" y="4226147"/>
            <a:ext cx="1020698" cy="1020700"/>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sz="1801" b="1" i="0" dirty="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10000" y="4226242"/>
            <a:ext cx="1020699" cy="1020700"/>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sz="1801" b="1" i="0" dirty="0">
              <a:latin typeface="Arial" panose="020B0604020202020204" pitchFamily="34" charset="0"/>
            </a:endParaRPr>
          </a:p>
        </p:txBody>
      </p:sp>
    </p:spTree>
    <p:extLst>
      <p:ext uri="{BB962C8B-B14F-4D97-AF65-F5344CB8AC3E}">
        <p14:creationId xmlns:p14="http://schemas.microsoft.com/office/powerpoint/2010/main" val="3588398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2"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3" y="484869"/>
            <a:ext cx="6743421" cy="240194"/>
          </a:xfrm>
        </p:spPr>
        <p:txBody>
          <a:bodyPr wrap="square" lIns="0" tIns="0" rIns="0" bIns="4572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3" y="1791145"/>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900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2"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3" y="484869"/>
            <a:ext cx="6743421" cy="240194"/>
          </a:xfrm>
        </p:spPr>
        <p:txBody>
          <a:bodyPr wrap="square" lIns="0" tIns="0" rIns="0" bIns="4572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3" y="1791145"/>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551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2"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3" y="484869"/>
            <a:ext cx="6743421" cy="240194"/>
          </a:xfrm>
        </p:spPr>
        <p:txBody>
          <a:bodyPr wrap="square" lIns="0" tIns="0" rIns="0" bIns="4572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3" y="1791145"/>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142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2"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3" y="484869"/>
            <a:ext cx="6743421" cy="240194"/>
          </a:xfrm>
        </p:spPr>
        <p:txBody>
          <a:bodyPr wrap="square" lIns="0" tIns="0" rIns="0" bIns="45720" anchor="b">
            <a:spAutoFit/>
          </a:bodyPr>
          <a:lstStyle>
            <a:lvl1pPr marL="0" indent="0">
              <a:buNone/>
              <a:defRPr sz="1401" b="1" i="0" spc="199" baseline="0">
                <a:solidFill>
                  <a:schemeClr val="bg1"/>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3" y="1791145"/>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561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0"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3" y="2191203"/>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5" y="1862827"/>
            <a:ext cx="529366"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6" y="2174218"/>
            <a:ext cx="529366"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7"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5"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9"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4" y="2041168"/>
            <a:ext cx="529366"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80"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3"/>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80"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21" y="2048052"/>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2"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80" y="1807828"/>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9" y="2931778"/>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2"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8" y="6025498"/>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70" y="5743224"/>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6"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59" y="691230"/>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59" y="480268"/>
            <a:ext cx="11277496" cy="194027"/>
          </a:xfrm>
        </p:spPr>
        <p:txBody>
          <a:bodyPr wrap="square" lIns="0" tIns="0" rIns="0" bIns="0" anchor="b">
            <a:spAutoFit/>
          </a:bodyPr>
          <a:lstStyle>
            <a:lvl1pPr marL="0" indent="0">
              <a:buNone/>
              <a:defRPr sz="1401" b="1" i="0" spc="199" baseline="0">
                <a:solidFill>
                  <a:schemeClr val="bg2"/>
                </a:solidFill>
                <a:latin typeface="Arial" panose="020B0604020202020204" pitchFamily="34" charset="0"/>
              </a:defRPr>
            </a:lvl1pPr>
            <a:lvl2pPr marL="457191" indent="0">
              <a:buNone/>
              <a:defRPr sz="1401"/>
            </a:lvl2pPr>
            <a:lvl3pPr marL="914380" indent="0">
              <a:buNone/>
              <a:defRPr sz="1401"/>
            </a:lvl3pPr>
            <a:lvl4pPr marL="1371571" indent="0">
              <a:buNone/>
              <a:defRPr sz="1401"/>
            </a:lvl4pPr>
            <a:lvl5pPr marL="1828761" indent="0">
              <a:buNone/>
              <a:defRPr sz="1401"/>
            </a:lvl5pPr>
          </a:lstStyle>
          <a:p>
            <a:pPr lvl="0"/>
            <a:r>
              <a:rPr lang="en-US"/>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671"/>
            <a:ext cx="365760" cy="154017"/>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8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1"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380" rtl="0" eaLnBrk="1" fontAlgn="auto" latinLnBrk="0" hangingPunct="1">
                <a:lnSpc>
                  <a:spcPct val="100000"/>
                </a:lnSpc>
                <a:spcBef>
                  <a:spcPts val="0"/>
                </a:spcBef>
                <a:spcAft>
                  <a:spcPts val="0"/>
                </a:spcAft>
                <a:buClrTx/>
                <a:buSzTx/>
                <a:buFontTx/>
                <a:buNone/>
                <a:tabLst/>
                <a:defRPr/>
              </a:pPr>
              <a:t>‹#›</a:t>
            </a:fld>
            <a:endParaRPr kumimoji="0" lang="en-US" sz="1001"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112815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4"/>
            <a:ext cx="8264439" cy="553998"/>
          </a:xfrm>
          <a:prstGeom prst="rect">
            <a:avLst/>
          </a:prstGeom>
        </p:spPr>
        <p:txBody>
          <a:bodyPr wrap="square" lIns="0" tIns="0" rIns="0" bIns="0">
            <a:spAutoFit/>
          </a:bodyPr>
          <a:lstStyle/>
          <a:p>
            <a:pPr marL="0" marR="0" lvl="0" indent="0" algn="l" defTabSz="914380"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2022 Baker Tilly US, LLP</a:t>
            </a:r>
          </a:p>
        </p:txBody>
      </p:sp>
      <p:pic>
        <p:nvPicPr>
          <p:cNvPr id="5" name="Image" descr="Image">
            <a:extLst>
              <a:ext uri="{FF2B5EF4-FFF2-40B4-BE49-F238E27FC236}">
                <a16:creationId xmlns:a16="http://schemas.microsoft.com/office/drawing/2014/main" id="{C455076A-875E-D7D7-6ABA-8E9B9A9BB2FA}"/>
              </a:ext>
            </a:extLst>
          </p:cNvPr>
          <p:cNvPicPr>
            <a:picLocks noChangeAspect="1"/>
          </p:cNvPicPr>
          <p:nvPr userDrawn="1"/>
        </p:nvPicPr>
        <p:blipFill>
          <a:blip r:embed="rId3"/>
          <a:stretch>
            <a:fillRect/>
          </a:stretch>
        </p:blipFill>
        <p:spPr>
          <a:xfrm>
            <a:off x="9896595" y="5918805"/>
            <a:ext cx="1828800" cy="480392"/>
          </a:xfrm>
          <a:prstGeom prst="rect">
            <a:avLst/>
          </a:prstGeom>
          <a:ln w="12700">
            <a:miter lim="400000"/>
          </a:ln>
        </p:spPr>
      </p:pic>
    </p:spTree>
    <p:extLst>
      <p:ext uri="{BB962C8B-B14F-4D97-AF65-F5344CB8AC3E}">
        <p14:creationId xmlns:p14="http://schemas.microsoft.com/office/powerpoint/2010/main" val="2519519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2"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2"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2" y="1524000"/>
            <a:ext cx="6036733" cy="3538224"/>
          </a:xfrm>
        </p:spPr>
        <p:txBody>
          <a:bodyPr lIns="0" tIns="0" rIns="0" bIns="0" anchor="b" anchorCtr="0">
            <a:normAutofit/>
          </a:bodyPr>
          <a:lstStyle>
            <a:lvl1pPr marL="0" indent="0" algn="l" defTabSz="914380" rtl="0" eaLnBrk="1" latinLnBrk="0" hangingPunct="1">
              <a:lnSpc>
                <a:spcPct val="80000"/>
              </a:lnSpc>
              <a:spcBef>
                <a:spcPts val="1001"/>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Internal audit services</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2" y="5071190"/>
            <a:ext cx="6036733"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for the University of California System</a:t>
            </a:r>
          </a:p>
        </p:txBody>
      </p:sp>
      <p:pic>
        <p:nvPicPr>
          <p:cNvPr id="15" name="Picture 14" descr="A picture containing text, clipart&#10;&#10;Description automatically generated">
            <a:extLst>
              <a:ext uri="{FF2B5EF4-FFF2-40B4-BE49-F238E27FC236}">
                <a16:creationId xmlns:a16="http://schemas.microsoft.com/office/drawing/2014/main" id="{9D1DA064-EB04-8D5D-ECB5-55462E0D2E2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202" y="1014800"/>
            <a:ext cx="1400519" cy="365760"/>
          </a:xfrm>
          <a:prstGeom prst="rect">
            <a:avLst/>
          </a:prstGeom>
        </p:spPr>
      </p:pic>
    </p:spTree>
    <p:extLst>
      <p:ext uri="{BB962C8B-B14F-4D97-AF65-F5344CB8AC3E}">
        <p14:creationId xmlns:p14="http://schemas.microsoft.com/office/powerpoint/2010/main" val="199611905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2"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2" y="472482"/>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202" y="1524000"/>
            <a:ext cx="6036733" cy="3538224"/>
          </a:xfrm>
        </p:spPr>
        <p:txBody>
          <a:bodyPr lIns="0" tIns="0" rIns="0" bIns="0" anchor="b" anchorCtr="0">
            <a:normAutofit/>
          </a:bodyPr>
          <a:lstStyle>
            <a:lvl1pPr marL="0" indent="0" algn="l" defTabSz="914380" rtl="0" eaLnBrk="1" latinLnBrk="0" hangingPunct="1">
              <a:lnSpc>
                <a:spcPct val="80000"/>
              </a:lnSpc>
              <a:spcBef>
                <a:spcPts val="1001"/>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2" y="5071190"/>
            <a:ext cx="6036733"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8" name="Picture 7" descr="A picture containing text, clipart&#10;&#10;Description automatically generated">
            <a:extLst>
              <a:ext uri="{FF2B5EF4-FFF2-40B4-BE49-F238E27FC236}">
                <a16:creationId xmlns:a16="http://schemas.microsoft.com/office/drawing/2014/main" id="{495BC0A4-205E-EAA8-E11B-51D6CA0DD29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202" y="1014800"/>
            <a:ext cx="1400519" cy="365760"/>
          </a:xfrm>
          <a:prstGeom prst="rect">
            <a:avLst/>
          </a:prstGeom>
        </p:spPr>
      </p:pic>
    </p:spTree>
    <p:extLst>
      <p:ext uri="{BB962C8B-B14F-4D97-AF65-F5344CB8AC3E}">
        <p14:creationId xmlns:p14="http://schemas.microsoft.com/office/powerpoint/2010/main" val="293612124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2"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2"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202" y="1524000"/>
            <a:ext cx="6036733" cy="3538224"/>
          </a:xfrm>
        </p:spPr>
        <p:txBody>
          <a:bodyPr lIns="0" tIns="0" rIns="0" bIns="0" anchor="b" anchorCtr="0">
            <a:normAutofit/>
          </a:bodyPr>
          <a:lstStyle>
            <a:lvl1pPr marL="0" indent="0" algn="l" defTabSz="914380" rtl="0" eaLnBrk="1" latinLnBrk="0" hangingPunct="1">
              <a:lnSpc>
                <a:spcPct val="80000"/>
              </a:lnSpc>
              <a:spcBef>
                <a:spcPts val="1001"/>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2" y="5071190"/>
            <a:ext cx="6036733"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7" name="Picture 6" descr="A picture containing text, clipart&#10;&#10;Description automatically generated">
            <a:extLst>
              <a:ext uri="{FF2B5EF4-FFF2-40B4-BE49-F238E27FC236}">
                <a16:creationId xmlns:a16="http://schemas.microsoft.com/office/drawing/2014/main" id="{99D10DEF-DBC6-BF0D-36F5-3A6C147A38D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202" y="1014800"/>
            <a:ext cx="1400519" cy="365760"/>
          </a:xfrm>
          <a:prstGeom prst="rect">
            <a:avLst/>
          </a:prstGeom>
        </p:spPr>
      </p:pic>
    </p:spTree>
    <p:extLst>
      <p:ext uri="{BB962C8B-B14F-4D97-AF65-F5344CB8AC3E}">
        <p14:creationId xmlns:p14="http://schemas.microsoft.com/office/powerpoint/2010/main" val="100095770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2"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i="0" dirty="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2" y="472482"/>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202" y="1524000"/>
            <a:ext cx="6036733" cy="3538224"/>
          </a:xfrm>
        </p:spPr>
        <p:txBody>
          <a:bodyPr lIns="0" tIns="0" rIns="0" bIns="0" anchor="b" anchorCtr="0">
            <a:normAutofit/>
          </a:bodyPr>
          <a:lstStyle>
            <a:lvl1pPr marL="0" indent="0" algn="l" defTabSz="914380" rtl="0" eaLnBrk="1" latinLnBrk="0" hangingPunct="1">
              <a:lnSpc>
                <a:spcPct val="80000"/>
              </a:lnSpc>
              <a:spcBef>
                <a:spcPts val="1001"/>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2" y="5071190"/>
            <a:ext cx="6036733"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8" name="Picture 7" descr="A picture containing text, clipart&#10;&#10;Description automatically generated">
            <a:extLst>
              <a:ext uri="{FF2B5EF4-FFF2-40B4-BE49-F238E27FC236}">
                <a16:creationId xmlns:a16="http://schemas.microsoft.com/office/drawing/2014/main" id="{87D633D8-1FF7-4054-09C5-62B5AB1E38B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202" y="1014800"/>
            <a:ext cx="1400519" cy="365760"/>
          </a:xfrm>
          <a:prstGeom prst="rect">
            <a:avLst/>
          </a:prstGeom>
        </p:spPr>
      </p:pic>
    </p:spTree>
    <p:extLst>
      <p:ext uri="{BB962C8B-B14F-4D97-AF65-F5344CB8AC3E}">
        <p14:creationId xmlns:p14="http://schemas.microsoft.com/office/powerpoint/2010/main" val="19608620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descr="Image">
            <a:extLst>
              <a:ext uri="{FF2B5EF4-FFF2-40B4-BE49-F238E27FC236}">
                <a16:creationId xmlns:a16="http://schemas.microsoft.com/office/drawing/2014/main" id="{303EB84B-82EF-BB02-9D92-A3F96E6F98E9}"/>
              </a:ext>
            </a:extLst>
          </p:cNvPr>
          <p:cNvPicPr>
            <a:picLocks noChangeAspect="1"/>
          </p:cNvPicPr>
          <p:nvPr userDrawn="1"/>
        </p:nvPicPr>
        <p:blipFill>
          <a:blip r:embed="rId3"/>
          <a:stretch>
            <a:fillRect/>
          </a:stretch>
        </p:blipFill>
        <p:spPr>
          <a:xfrm>
            <a:off x="9896595" y="5918805"/>
            <a:ext cx="1828800" cy="480392"/>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09929"/>
            <a:ext cx="11412220" cy="914225"/>
          </a:xfrm>
        </p:spPr>
        <p:txBody>
          <a:bodyPr lIns="0" tIns="0" rIns="0" bIns="0" anchor="b">
            <a:spAutoFit/>
          </a:bodyPr>
          <a:lstStyle>
            <a:lvl1pPr>
              <a:defRPr sz="6601">
                <a:solidFill>
                  <a:schemeClr val="accent2"/>
                </a:solidFill>
                <a:latin typeface="Arial Black" panose="020B0A04020102020204" pitchFamily="34" charset="0"/>
              </a:defRPr>
            </a:lvl1pPr>
          </a:lstStyle>
          <a:p>
            <a:r>
              <a:rPr lang="en-US"/>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Subhead text</a:t>
            </a:r>
          </a:p>
        </p:txBody>
      </p:sp>
    </p:spTree>
    <p:extLst>
      <p:ext uri="{BB962C8B-B14F-4D97-AF65-F5344CB8AC3E}">
        <p14:creationId xmlns:p14="http://schemas.microsoft.com/office/powerpoint/2010/main" val="1407810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41" Type="http://schemas.openxmlformats.org/officeDocument/2006/relationships/slideLayout" Target="../slideLayouts/slideLayout4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theme" Target="../theme/theme2.xml"/><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FBADD-9694-4CC5-A4DD-32CDF0DD6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F1963-B684-5769-24CA-A359D7568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5CEC83-909F-7178-04F3-860AE1EA0C7C}"/>
              </a:ext>
            </a:extLst>
          </p:cNvPr>
          <p:cNvSpPr>
            <a:spLocks noGrp="1"/>
          </p:cNvSpPr>
          <p:nvPr>
            <p:ph type="dt" sz="half" idx="2"/>
          </p:nvPr>
        </p:nvSpPr>
        <p:spPr>
          <a:xfrm>
            <a:off x="838200" y="6356350"/>
            <a:ext cx="2743200" cy="365125"/>
          </a:xfrm>
          <a:prstGeom prst="rect">
            <a:avLst/>
          </a:prstGeom>
        </p:spPr>
        <p:txBody>
          <a:bodyPr/>
          <a:lstStyle/>
          <a:p>
            <a:fld id="{2A576DA2-7BB3-4451-8948-92108A1E1B71}" type="datetimeFigureOut">
              <a:rPr lang="en-US" smtClean="0"/>
              <a:t>12/15/2023</a:t>
            </a:fld>
            <a:endParaRPr lang="en-US"/>
          </a:p>
        </p:txBody>
      </p:sp>
      <p:sp>
        <p:nvSpPr>
          <p:cNvPr id="8" name="Footer Placeholder 4">
            <a:extLst>
              <a:ext uri="{FF2B5EF4-FFF2-40B4-BE49-F238E27FC236}">
                <a16:creationId xmlns:a16="http://schemas.microsoft.com/office/drawing/2014/main" id="{12EDC02D-F10A-7892-B2FC-EA17E827CD8D}"/>
              </a:ext>
            </a:extLst>
          </p:cNvPr>
          <p:cNvSpPr>
            <a:spLocks noGrp="1"/>
          </p:cNvSpPr>
          <p:nvPr>
            <p:ph type="ftr" sz="quarter" idx="3"/>
          </p:nvPr>
        </p:nvSpPr>
        <p:spPr>
          <a:xfrm>
            <a:off x="4038600" y="6356350"/>
            <a:ext cx="4114800"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CC0A68CF-76E3-A6BB-CBA4-AD9A9D6AE731}"/>
              </a:ext>
            </a:extLst>
          </p:cNvPr>
          <p:cNvSpPr>
            <a:spLocks noGrp="1"/>
          </p:cNvSpPr>
          <p:nvPr>
            <p:ph type="sldNum" sz="quarter" idx="4"/>
          </p:nvPr>
        </p:nvSpPr>
        <p:spPr>
          <a:xfrm>
            <a:off x="8610600" y="6356350"/>
            <a:ext cx="2743200" cy="365125"/>
          </a:xfrm>
          <a:prstGeom prst="rect">
            <a:avLst/>
          </a:prstGeom>
        </p:spPr>
        <p:txBody>
          <a:bodyPr/>
          <a:lstStyle/>
          <a:p>
            <a:fld id="{33D6343A-8F7C-4331-B314-D601781AB933}" type="slidenum">
              <a:rPr lang="en-US" smtClean="0"/>
              <a:t>‹#›</a:t>
            </a:fld>
            <a:endParaRPr lang="en-US"/>
          </a:p>
        </p:txBody>
      </p:sp>
      <p:sp>
        <p:nvSpPr>
          <p:cNvPr id="10" name="Rectangle 9">
            <a:extLst>
              <a:ext uri="{FF2B5EF4-FFF2-40B4-BE49-F238E27FC236}">
                <a16:creationId xmlns:a16="http://schemas.microsoft.com/office/drawing/2014/main" id="{2610C5F6-BFDB-5985-8344-635F0AB50B06}"/>
              </a:ext>
            </a:extLst>
          </p:cNvPr>
          <p:cNvSpPr/>
          <p:nvPr userDrawn="1"/>
        </p:nvSpPr>
        <p:spPr>
          <a:xfrm>
            <a:off x="0" y="6356350"/>
            <a:ext cx="12192000" cy="50165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99BF94E-C7DC-5293-2E5F-913F0CB1BDA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418572" y="6475348"/>
            <a:ext cx="3493015" cy="263653"/>
          </a:xfrm>
          <a:prstGeom prst="rect">
            <a:avLst/>
          </a:prstGeom>
        </p:spPr>
      </p:pic>
    </p:spTree>
    <p:extLst>
      <p:ext uri="{BB962C8B-B14F-4D97-AF65-F5344CB8AC3E}">
        <p14:creationId xmlns:p14="http://schemas.microsoft.com/office/powerpoint/2010/main" val="229827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3"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dirty="0"/>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9086227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Lst>
  <p:hf hdr="0" ftr="0" dt="0"/>
  <p:txStyles>
    <p:titleStyle>
      <a:lvl1pPr algn="l" defTabSz="91438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b="0" i="0" kern="1200">
          <a:solidFill>
            <a:schemeClr val="tx1"/>
          </a:solidFill>
          <a:latin typeface="Arial" panose="020B0604020202020204" pitchFamily="34" charset="0"/>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b="0" i="0" kern="1200">
          <a:solidFill>
            <a:schemeClr val="tx1"/>
          </a:solidFill>
          <a:latin typeface="Arial" panose="020B0604020202020204" pitchFamily="34" charset="0"/>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0EFC-576A-7DCE-E0AA-E65E77C8EDF7}"/>
              </a:ext>
            </a:extLst>
          </p:cNvPr>
          <p:cNvSpPr>
            <a:spLocks noGrp="1"/>
          </p:cNvSpPr>
          <p:nvPr>
            <p:ph type="ctrTitle"/>
          </p:nvPr>
        </p:nvSpPr>
        <p:spPr>
          <a:xfrm>
            <a:off x="1259540" y="481895"/>
            <a:ext cx="9672919" cy="951532"/>
          </a:xfrm>
        </p:spPr>
        <p:txBody>
          <a:bodyPr>
            <a:normAutofit fontScale="90000"/>
          </a:bodyPr>
          <a:lstStyle/>
          <a:p>
            <a:r>
              <a:rPr lang="en-US" b="1" dirty="0">
                <a:solidFill>
                  <a:srgbClr val="7A0019"/>
                </a:solidFill>
              </a:rPr>
              <a:t>How to Perform a Risk Assessment </a:t>
            </a:r>
            <a:endParaRPr lang="en-US" sz="4400" b="1" dirty="0">
              <a:solidFill>
                <a:schemeClr val="tx1">
                  <a:lumMod val="75000"/>
                  <a:lumOff val="25000"/>
                </a:schemeClr>
              </a:solidFill>
            </a:endParaRPr>
          </a:p>
        </p:txBody>
      </p:sp>
      <p:sp>
        <p:nvSpPr>
          <p:cNvPr id="3" name="Google Shape;1045;p32">
            <a:extLst>
              <a:ext uri="{FF2B5EF4-FFF2-40B4-BE49-F238E27FC236}">
                <a16:creationId xmlns:a16="http://schemas.microsoft.com/office/drawing/2014/main" id="{F0E7D897-393B-999F-0AFD-0615841E2543}"/>
              </a:ext>
            </a:extLst>
          </p:cNvPr>
          <p:cNvSpPr/>
          <p:nvPr/>
        </p:nvSpPr>
        <p:spPr>
          <a:xfrm>
            <a:off x="0" y="4021747"/>
            <a:ext cx="12192000" cy="1704042"/>
          </a:xfrm>
          <a:custGeom>
            <a:avLst/>
            <a:gdLst/>
            <a:ahLst/>
            <a:cxnLst/>
            <a:rect l="l" t="t" r="r" b="b"/>
            <a:pathLst>
              <a:path w="285751" h="109836" extrusionOk="0">
                <a:moveTo>
                  <a:pt x="142876" y="0"/>
                </a:moveTo>
                <a:cubicBezTo>
                  <a:pt x="115003" y="0"/>
                  <a:pt x="24123" y="2763"/>
                  <a:pt x="1" y="7763"/>
                </a:cubicBezTo>
                <a:lnTo>
                  <a:pt x="1" y="109835"/>
                </a:lnTo>
                <a:lnTo>
                  <a:pt x="285751" y="109835"/>
                </a:lnTo>
                <a:lnTo>
                  <a:pt x="285751" y="7763"/>
                </a:lnTo>
                <a:cubicBezTo>
                  <a:pt x="261629" y="2763"/>
                  <a:pt x="170748" y="0"/>
                  <a:pt x="14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47;p32">
            <a:extLst>
              <a:ext uri="{FF2B5EF4-FFF2-40B4-BE49-F238E27FC236}">
                <a16:creationId xmlns:a16="http://schemas.microsoft.com/office/drawing/2014/main" id="{E1F88DC9-DD12-4948-8EE0-ECB7035D597C}"/>
              </a:ext>
            </a:extLst>
          </p:cNvPr>
          <p:cNvSpPr/>
          <p:nvPr/>
        </p:nvSpPr>
        <p:spPr>
          <a:xfrm>
            <a:off x="3723304" y="4030891"/>
            <a:ext cx="4288192" cy="1704043"/>
          </a:xfrm>
          <a:custGeom>
            <a:avLst/>
            <a:gdLst/>
            <a:ahLst/>
            <a:cxnLst/>
            <a:rect l="l" t="t" r="r" b="b"/>
            <a:pathLst>
              <a:path w="134006" h="109836" extrusionOk="0">
                <a:moveTo>
                  <a:pt x="72760" y="0"/>
                </a:moveTo>
                <a:cubicBezTo>
                  <a:pt x="73283" y="5358"/>
                  <a:pt x="70188" y="13252"/>
                  <a:pt x="56627" y="17074"/>
                </a:cubicBezTo>
                <a:cubicBezTo>
                  <a:pt x="34933" y="23182"/>
                  <a:pt x="23730" y="22646"/>
                  <a:pt x="21134" y="29706"/>
                </a:cubicBezTo>
                <a:cubicBezTo>
                  <a:pt x="18169" y="37826"/>
                  <a:pt x="39660" y="40089"/>
                  <a:pt x="68783" y="41767"/>
                </a:cubicBezTo>
                <a:cubicBezTo>
                  <a:pt x="103894" y="43780"/>
                  <a:pt x="122718" y="48959"/>
                  <a:pt x="119980" y="57293"/>
                </a:cubicBezTo>
                <a:cubicBezTo>
                  <a:pt x="115229" y="71676"/>
                  <a:pt x="47399" y="76176"/>
                  <a:pt x="26790" y="81225"/>
                </a:cubicBezTo>
                <a:cubicBezTo>
                  <a:pt x="6787" y="86094"/>
                  <a:pt x="0" y="99429"/>
                  <a:pt x="21432" y="109835"/>
                </a:cubicBezTo>
                <a:lnTo>
                  <a:pt x="70700" y="109835"/>
                </a:lnTo>
                <a:cubicBezTo>
                  <a:pt x="56400" y="105442"/>
                  <a:pt x="42553" y="99417"/>
                  <a:pt x="44982" y="95048"/>
                </a:cubicBezTo>
                <a:cubicBezTo>
                  <a:pt x="47292" y="90893"/>
                  <a:pt x="71950" y="86154"/>
                  <a:pt x="86809" y="83356"/>
                </a:cubicBezTo>
                <a:cubicBezTo>
                  <a:pt x="101656" y="80594"/>
                  <a:pt x="134005" y="74891"/>
                  <a:pt x="134005" y="56364"/>
                </a:cubicBezTo>
                <a:cubicBezTo>
                  <a:pt x="133982" y="48018"/>
                  <a:pt x="119301" y="40958"/>
                  <a:pt x="91333" y="38077"/>
                </a:cubicBezTo>
                <a:cubicBezTo>
                  <a:pt x="68997" y="35755"/>
                  <a:pt x="29111" y="34957"/>
                  <a:pt x="28897" y="29635"/>
                </a:cubicBezTo>
                <a:cubicBezTo>
                  <a:pt x="28897" y="29504"/>
                  <a:pt x="28909" y="29373"/>
                  <a:pt x="28956" y="29230"/>
                </a:cubicBezTo>
                <a:cubicBezTo>
                  <a:pt x="28968" y="29194"/>
                  <a:pt x="28980" y="29147"/>
                  <a:pt x="29004" y="29099"/>
                </a:cubicBezTo>
                <a:cubicBezTo>
                  <a:pt x="31516" y="23289"/>
                  <a:pt x="54817" y="23039"/>
                  <a:pt x="66271" y="15800"/>
                </a:cubicBezTo>
                <a:cubicBezTo>
                  <a:pt x="75391" y="10049"/>
                  <a:pt x="76201" y="4763"/>
                  <a:pt x="75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064;p32">
            <a:extLst>
              <a:ext uri="{FF2B5EF4-FFF2-40B4-BE49-F238E27FC236}">
                <a16:creationId xmlns:a16="http://schemas.microsoft.com/office/drawing/2014/main" id="{CBF162C5-50E0-F9DC-5580-182E40B0F07F}"/>
              </a:ext>
            </a:extLst>
          </p:cNvPr>
          <p:cNvGrpSpPr/>
          <p:nvPr/>
        </p:nvGrpSpPr>
        <p:grpSpPr>
          <a:xfrm>
            <a:off x="5885688" y="3498057"/>
            <a:ext cx="383979" cy="532835"/>
            <a:chOff x="4265800" y="628949"/>
            <a:chExt cx="642400" cy="936493"/>
          </a:xfrm>
          <a:solidFill>
            <a:srgbClr val="7A0019"/>
          </a:solidFill>
        </p:grpSpPr>
        <p:sp>
          <p:nvSpPr>
            <p:cNvPr id="6" name="Google Shape;1065;p32">
              <a:extLst>
                <a:ext uri="{FF2B5EF4-FFF2-40B4-BE49-F238E27FC236}">
                  <a16:creationId xmlns:a16="http://schemas.microsoft.com/office/drawing/2014/main" id="{4C55E7E4-C5BC-3A0F-F3DB-A3F7A5EB8898}"/>
                </a:ext>
              </a:extLst>
            </p:cNvPr>
            <p:cNvSpPr/>
            <p:nvPr/>
          </p:nvSpPr>
          <p:spPr>
            <a:xfrm>
              <a:off x="4305646" y="1114580"/>
              <a:ext cx="556658" cy="450862"/>
            </a:xfrm>
            <a:custGeom>
              <a:avLst/>
              <a:gdLst/>
              <a:ahLst/>
              <a:cxnLst/>
              <a:rect l="l" t="t" r="r" b="b"/>
              <a:pathLst>
                <a:path w="11002" h="10050" extrusionOk="0">
                  <a:moveTo>
                    <a:pt x="0" y="0"/>
                  </a:moveTo>
                  <a:cubicBezTo>
                    <a:pt x="1" y="1"/>
                    <a:pt x="3" y="2"/>
                    <a:pt x="4" y="2"/>
                  </a:cubicBezTo>
                  <a:lnTo>
                    <a:pt x="4" y="2"/>
                  </a:lnTo>
                  <a:cubicBezTo>
                    <a:pt x="3" y="2"/>
                    <a:pt x="1" y="1"/>
                    <a:pt x="0" y="0"/>
                  </a:cubicBezTo>
                  <a:close/>
                  <a:moveTo>
                    <a:pt x="11002" y="0"/>
                  </a:moveTo>
                  <a:cubicBezTo>
                    <a:pt x="11001" y="1"/>
                    <a:pt x="10999" y="2"/>
                    <a:pt x="10998" y="2"/>
                  </a:cubicBezTo>
                  <a:lnTo>
                    <a:pt x="10998" y="2"/>
                  </a:lnTo>
                  <a:cubicBezTo>
                    <a:pt x="10999" y="2"/>
                    <a:pt x="11001" y="1"/>
                    <a:pt x="11002" y="0"/>
                  </a:cubicBezTo>
                  <a:close/>
                  <a:moveTo>
                    <a:pt x="4" y="2"/>
                  </a:moveTo>
                  <a:cubicBezTo>
                    <a:pt x="378" y="265"/>
                    <a:pt x="5501" y="10049"/>
                    <a:pt x="5501" y="10049"/>
                  </a:cubicBezTo>
                  <a:cubicBezTo>
                    <a:pt x="5501" y="10049"/>
                    <a:pt x="10624" y="265"/>
                    <a:pt x="10998" y="2"/>
                  </a:cubicBezTo>
                  <a:lnTo>
                    <a:pt x="10998" y="2"/>
                  </a:lnTo>
                  <a:cubicBezTo>
                    <a:pt x="9415" y="1025"/>
                    <a:pt x="7535" y="1631"/>
                    <a:pt x="5501" y="1631"/>
                  </a:cubicBezTo>
                  <a:cubicBezTo>
                    <a:pt x="3467" y="1631"/>
                    <a:pt x="1587" y="1025"/>
                    <a:pt x="4" y="2"/>
                  </a:cubicBezTo>
                  <a:close/>
                </a:path>
              </a:pathLst>
            </a:custGeom>
            <a:grpFill/>
            <a:ln>
              <a:solidFill>
                <a:srgbClr val="7A001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66;p32">
              <a:extLst>
                <a:ext uri="{FF2B5EF4-FFF2-40B4-BE49-F238E27FC236}">
                  <a16:creationId xmlns:a16="http://schemas.microsoft.com/office/drawing/2014/main" id="{EE51D9CC-4065-CA84-46E8-11EED18CC87F}"/>
                </a:ext>
              </a:extLst>
            </p:cNvPr>
            <p:cNvSpPr/>
            <p:nvPr/>
          </p:nvSpPr>
          <p:spPr>
            <a:xfrm>
              <a:off x="4265800" y="628949"/>
              <a:ext cx="642400" cy="642399"/>
            </a:xfrm>
            <a:custGeom>
              <a:avLst/>
              <a:gdLst/>
              <a:ahLst/>
              <a:cxnLst/>
              <a:rect l="l" t="t" r="r" b="b"/>
              <a:pathLst>
                <a:path w="20075" h="20075" extrusionOk="0">
                  <a:moveTo>
                    <a:pt x="10026" y="3394"/>
                  </a:moveTo>
                  <a:cubicBezTo>
                    <a:pt x="13693" y="3394"/>
                    <a:pt x="16682" y="6358"/>
                    <a:pt x="16682" y="10049"/>
                  </a:cubicBezTo>
                  <a:cubicBezTo>
                    <a:pt x="16682" y="13717"/>
                    <a:pt x="13693" y="16681"/>
                    <a:pt x="10026" y="16681"/>
                  </a:cubicBezTo>
                  <a:cubicBezTo>
                    <a:pt x="6359" y="16681"/>
                    <a:pt x="3394" y="13717"/>
                    <a:pt x="3394" y="10049"/>
                  </a:cubicBezTo>
                  <a:cubicBezTo>
                    <a:pt x="3394" y="6358"/>
                    <a:pt x="6359" y="3394"/>
                    <a:pt x="10026" y="3394"/>
                  </a:cubicBezTo>
                  <a:close/>
                  <a:moveTo>
                    <a:pt x="10026" y="1"/>
                  </a:moveTo>
                  <a:cubicBezTo>
                    <a:pt x="4501" y="1"/>
                    <a:pt x="1" y="4489"/>
                    <a:pt x="1" y="10049"/>
                  </a:cubicBezTo>
                  <a:cubicBezTo>
                    <a:pt x="1" y="15574"/>
                    <a:pt x="4501" y="20074"/>
                    <a:pt x="10026" y="20074"/>
                  </a:cubicBezTo>
                  <a:cubicBezTo>
                    <a:pt x="15574" y="20074"/>
                    <a:pt x="20075" y="15574"/>
                    <a:pt x="20075" y="10049"/>
                  </a:cubicBezTo>
                  <a:cubicBezTo>
                    <a:pt x="20075" y="4489"/>
                    <a:pt x="15574" y="1"/>
                    <a:pt x="10026" y="1"/>
                  </a:cubicBezTo>
                  <a:close/>
                </a:path>
              </a:pathLst>
            </a:custGeom>
            <a:grpFill/>
            <a:ln>
              <a:solidFill>
                <a:srgbClr val="7A001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16AB9D3-B1C1-757B-1CB2-3670E139CC25}"/>
              </a:ext>
            </a:extLst>
          </p:cNvPr>
          <p:cNvPicPr>
            <a:picLocks noChangeAspect="1"/>
          </p:cNvPicPr>
          <p:nvPr/>
        </p:nvPicPr>
        <p:blipFill>
          <a:blip r:embed="rId2"/>
          <a:stretch>
            <a:fillRect/>
          </a:stretch>
        </p:blipFill>
        <p:spPr>
          <a:xfrm>
            <a:off x="3772427" y="1803160"/>
            <a:ext cx="4274155" cy="1277986"/>
          </a:xfrm>
          <a:prstGeom prst="rect">
            <a:avLst/>
          </a:prstGeom>
        </p:spPr>
      </p:pic>
    </p:spTree>
    <p:extLst>
      <p:ext uri="{BB962C8B-B14F-4D97-AF65-F5344CB8AC3E}">
        <p14:creationId xmlns:p14="http://schemas.microsoft.com/office/powerpoint/2010/main" val="133769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32CD2-3E31-2DC9-AD08-F62F86B74E6B}"/>
              </a:ext>
            </a:extLst>
          </p:cNvPr>
          <p:cNvSpPr>
            <a:spLocks noGrp="1"/>
          </p:cNvSpPr>
          <p:nvPr>
            <p:ph idx="1"/>
          </p:nvPr>
        </p:nvSpPr>
        <p:spPr>
          <a:xfrm>
            <a:off x="816049" y="1312442"/>
            <a:ext cx="10559902" cy="755463"/>
          </a:xfrm>
        </p:spPr>
        <p:txBody>
          <a:bodyPr>
            <a:normAutofit/>
          </a:bodyPr>
          <a:lstStyle/>
          <a:p>
            <a:pPr marL="0" indent="0">
              <a:buNone/>
            </a:pPr>
            <a:r>
              <a:rPr lang="en-US" sz="2400" dirty="0">
                <a:solidFill>
                  <a:schemeClr val="tx1">
                    <a:lumMod val="75000"/>
                    <a:lumOff val="25000"/>
                  </a:schemeClr>
                </a:solidFill>
              </a:rPr>
              <a:t>Its helpful to consider the potential impact of risks both before and after any responses you’ve already taken. This helps define the “what could go wrongs.”</a:t>
            </a:r>
          </a:p>
        </p:txBody>
      </p:sp>
      <p:sp>
        <p:nvSpPr>
          <p:cNvPr id="4" name="Title 1">
            <a:extLst>
              <a:ext uri="{FF2B5EF4-FFF2-40B4-BE49-F238E27FC236}">
                <a16:creationId xmlns:a16="http://schemas.microsoft.com/office/drawing/2014/main" id="{72F63FDF-E87C-2116-62DD-FD9E832EA7DD}"/>
              </a:ext>
            </a:extLst>
          </p:cNvPr>
          <p:cNvSpPr>
            <a:spLocks noGrp="1"/>
          </p:cNvSpPr>
          <p:nvPr>
            <p:ph type="title"/>
          </p:nvPr>
        </p:nvSpPr>
        <p:spPr>
          <a:xfrm>
            <a:off x="838201" y="386382"/>
            <a:ext cx="8232795" cy="755463"/>
          </a:xfrm>
        </p:spPr>
        <p:txBody>
          <a:bodyPr>
            <a:normAutofit/>
          </a:bodyPr>
          <a:lstStyle/>
          <a:p>
            <a:r>
              <a:rPr lang="en-US" sz="4800" b="1" dirty="0">
                <a:solidFill>
                  <a:srgbClr val="7A0019"/>
                </a:solidFill>
              </a:rPr>
              <a:t>Effectiveness of my response</a:t>
            </a:r>
          </a:p>
        </p:txBody>
      </p:sp>
      <p:grpSp>
        <p:nvGrpSpPr>
          <p:cNvPr id="5" name="Google Shape;520;p24">
            <a:extLst>
              <a:ext uri="{FF2B5EF4-FFF2-40B4-BE49-F238E27FC236}">
                <a16:creationId xmlns:a16="http://schemas.microsoft.com/office/drawing/2014/main" id="{60251E0B-1814-B389-0ED3-3399D4239EC4}"/>
              </a:ext>
            </a:extLst>
          </p:cNvPr>
          <p:cNvGrpSpPr/>
          <p:nvPr/>
        </p:nvGrpSpPr>
        <p:grpSpPr>
          <a:xfrm>
            <a:off x="0" y="2531849"/>
            <a:ext cx="11573435" cy="755463"/>
            <a:chOff x="0" y="3354801"/>
            <a:chExt cx="8433454" cy="1058032"/>
          </a:xfrm>
        </p:grpSpPr>
        <p:sp>
          <p:nvSpPr>
            <p:cNvPr id="6" name="Google Shape;521;p24">
              <a:extLst>
                <a:ext uri="{FF2B5EF4-FFF2-40B4-BE49-F238E27FC236}">
                  <a16:creationId xmlns:a16="http://schemas.microsoft.com/office/drawing/2014/main" id="{F5A132DF-F6E2-F010-B3A3-5D61154BEBB7}"/>
                </a:ext>
              </a:extLst>
            </p:cNvPr>
            <p:cNvSpPr/>
            <p:nvPr/>
          </p:nvSpPr>
          <p:spPr>
            <a:xfrm>
              <a:off x="0" y="3483450"/>
              <a:ext cx="8433454" cy="801090"/>
            </a:xfrm>
            <a:custGeom>
              <a:avLst/>
              <a:gdLst/>
              <a:ahLst/>
              <a:cxnLst/>
              <a:rect l="l" t="t" r="r" b="b"/>
              <a:pathLst>
                <a:path w="273547" h="35267" extrusionOk="0">
                  <a:moveTo>
                    <a:pt x="1" y="1"/>
                  </a:moveTo>
                  <a:lnTo>
                    <a:pt x="1" y="35267"/>
                  </a:lnTo>
                  <a:lnTo>
                    <a:pt x="258962" y="35267"/>
                  </a:lnTo>
                  <a:lnTo>
                    <a:pt x="273547" y="17598"/>
                  </a:lnTo>
                  <a:lnTo>
                    <a:pt x="258962" y="1"/>
                  </a:ln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2;p24">
              <a:extLst>
                <a:ext uri="{FF2B5EF4-FFF2-40B4-BE49-F238E27FC236}">
                  <a16:creationId xmlns:a16="http://schemas.microsoft.com/office/drawing/2014/main" id="{F03EBAA8-AD97-88EF-01D0-36CF85118F0A}"/>
                </a:ext>
              </a:extLst>
            </p:cNvPr>
            <p:cNvSpPr/>
            <p:nvPr/>
          </p:nvSpPr>
          <p:spPr>
            <a:xfrm>
              <a:off x="1480" y="3354801"/>
              <a:ext cx="7990427" cy="98409"/>
            </a:xfrm>
            <a:custGeom>
              <a:avLst/>
              <a:gdLst/>
              <a:ahLst/>
              <a:cxnLst/>
              <a:rect l="l" t="t" r="r" b="b"/>
              <a:pathLst>
                <a:path w="259177" h="3192" extrusionOk="0">
                  <a:moveTo>
                    <a:pt x="1" y="0"/>
                  </a:moveTo>
                  <a:lnTo>
                    <a:pt x="1" y="3191"/>
                  </a:lnTo>
                  <a:lnTo>
                    <a:pt x="259176" y="3191"/>
                  </a:lnTo>
                  <a:lnTo>
                    <a:pt x="259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3;p24">
              <a:extLst>
                <a:ext uri="{FF2B5EF4-FFF2-40B4-BE49-F238E27FC236}">
                  <a16:creationId xmlns:a16="http://schemas.microsoft.com/office/drawing/2014/main" id="{1F92363C-2AF3-343F-1200-E9D4E4B742D4}"/>
                </a:ext>
              </a:extLst>
            </p:cNvPr>
            <p:cNvSpPr/>
            <p:nvPr/>
          </p:nvSpPr>
          <p:spPr>
            <a:xfrm>
              <a:off x="1480" y="4314794"/>
              <a:ext cx="7990427" cy="98039"/>
            </a:xfrm>
            <a:custGeom>
              <a:avLst/>
              <a:gdLst/>
              <a:ahLst/>
              <a:cxnLst/>
              <a:rect l="l" t="t" r="r" b="b"/>
              <a:pathLst>
                <a:path w="259177" h="3180" extrusionOk="0">
                  <a:moveTo>
                    <a:pt x="1" y="1"/>
                  </a:moveTo>
                  <a:lnTo>
                    <a:pt x="1" y="3180"/>
                  </a:lnTo>
                  <a:lnTo>
                    <a:pt x="259176" y="3180"/>
                  </a:lnTo>
                  <a:lnTo>
                    <a:pt x="259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524;p24">
              <a:extLst>
                <a:ext uri="{FF2B5EF4-FFF2-40B4-BE49-F238E27FC236}">
                  <a16:creationId xmlns:a16="http://schemas.microsoft.com/office/drawing/2014/main" id="{75720F5C-6BFA-85C2-48CE-CDAE6467E720}"/>
                </a:ext>
              </a:extLst>
            </p:cNvPr>
            <p:cNvGrpSpPr/>
            <p:nvPr/>
          </p:nvGrpSpPr>
          <p:grpSpPr>
            <a:xfrm>
              <a:off x="346902" y="3857188"/>
              <a:ext cx="7740127" cy="53613"/>
              <a:chOff x="346902" y="3236710"/>
              <a:chExt cx="7740127" cy="53613"/>
            </a:xfrm>
          </p:grpSpPr>
          <p:sp>
            <p:nvSpPr>
              <p:cNvPr id="10" name="Google Shape;525;p24">
                <a:extLst>
                  <a:ext uri="{FF2B5EF4-FFF2-40B4-BE49-F238E27FC236}">
                    <a16:creationId xmlns:a16="http://schemas.microsoft.com/office/drawing/2014/main" id="{23C9F418-B7AA-E778-2F61-600FA97A3DDB}"/>
                  </a:ext>
                </a:extLst>
              </p:cNvPr>
              <p:cNvSpPr/>
              <p:nvPr/>
            </p:nvSpPr>
            <p:spPr>
              <a:xfrm>
                <a:off x="3300753" y="3236710"/>
                <a:ext cx="355347" cy="53613"/>
              </a:xfrm>
              <a:custGeom>
                <a:avLst/>
                <a:gdLst/>
                <a:ahLst/>
                <a:cxnLst/>
                <a:rect l="l" t="t" r="r" b="b"/>
                <a:pathLst>
                  <a:path w="11526" h="1739" extrusionOk="0">
                    <a:moveTo>
                      <a:pt x="0" y="0"/>
                    </a:moveTo>
                    <a:lnTo>
                      <a:pt x="0" y="1739"/>
                    </a:lnTo>
                    <a:lnTo>
                      <a:pt x="11526" y="1739"/>
                    </a:lnTo>
                    <a:lnTo>
                      <a:pt x="115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p24">
                <a:extLst>
                  <a:ext uri="{FF2B5EF4-FFF2-40B4-BE49-F238E27FC236}">
                    <a16:creationId xmlns:a16="http://schemas.microsoft.com/office/drawing/2014/main" id="{428454B4-9DBC-BD06-8D29-6F26F537A65B}"/>
                  </a:ext>
                </a:extLst>
              </p:cNvPr>
              <p:cNvSpPr/>
              <p:nvPr/>
            </p:nvSpPr>
            <p:spPr>
              <a:xfrm>
                <a:off x="4039293" y="3236710"/>
                <a:ext cx="354977" cy="53613"/>
              </a:xfrm>
              <a:custGeom>
                <a:avLst/>
                <a:gdLst/>
                <a:ahLst/>
                <a:cxnLst/>
                <a:rect l="l" t="t" r="r" b="b"/>
                <a:pathLst>
                  <a:path w="11514" h="1739" extrusionOk="0">
                    <a:moveTo>
                      <a:pt x="1" y="0"/>
                    </a:moveTo>
                    <a:lnTo>
                      <a:pt x="1" y="1739"/>
                    </a:lnTo>
                    <a:lnTo>
                      <a:pt x="11514" y="1739"/>
                    </a:lnTo>
                    <a:lnTo>
                      <a:pt x="11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7;p24">
                <a:extLst>
                  <a:ext uri="{FF2B5EF4-FFF2-40B4-BE49-F238E27FC236}">
                    <a16:creationId xmlns:a16="http://schemas.microsoft.com/office/drawing/2014/main" id="{7D9AE2AD-3634-5C94-211C-23E93E89F9F8}"/>
                  </a:ext>
                </a:extLst>
              </p:cNvPr>
              <p:cNvSpPr/>
              <p:nvPr/>
            </p:nvSpPr>
            <p:spPr>
              <a:xfrm>
                <a:off x="4777863" y="3236710"/>
                <a:ext cx="354977" cy="53613"/>
              </a:xfrm>
              <a:custGeom>
                <a:avLst/>
                <a:gdLst/>
                <a:ahLst/>
                <a:cxnLst/>
                <a:rect l="l" t="t" r="r" b="b"/>
                <a:pathLst>
                  <a:path w="11514" h="1739" extrusionOk="0">
                    <a:moveTo>
                      <a:pt x="0" y="0"/>
                    </a:moveTo>
                    <a:lnTo>
                      <a:pt x="0" y="1739"/>
                    </a:lnTo>
                    <a:lnTo>
                      <a:pt x="11513" y="1739"/>
                    </a:lnTo>
                    <a:lnTo>
                      <a:pt x="11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8;p24">
                <a:extLst>
                  <a:ext uri="{FF2B5EF4-FFF2-40B4-BE49-F238E27FC236}">
                    <a16:creationId xmlns:a16="http://schemas.microsoft.com/office/drawing/2014/main" id="{961CDFC1-B5E2-F3ED-0AD0-95F1F5673EFB}"/>
                  </a:ext>
                </a:extLst>
              </p:cNvPr>
              <p:cNvSpPr/>
              <p:nvPr/>
            </p:nvSpPr>
            <p:spPr>
              <a:xfrm>
                <a:off x="5516403" y="3236710"/>
                <a:ext cx="354977" cy="53613"/>
              </a:xfrm>
              <a:custGeom>
                <a:avLst/>
                <a:gdLst/>
                <a:ahLst/>
                <a:cxnLst/>
                <a:rect l="l" t="t" r="r" b="b"/>
                <a:pathLst>
                  <a:path w="11514" h="1739" extrusionOk="0">
                    <a:moveTo>
                      <a:pt x="0" y="0"/>
                    </a:moveTo>
                    <a:lnTo>
                      <a:pt x="0" y="1739"/>
                    </a:lnTo>
                    <a:lnTo>
                      <a:pt x="11514" y="1739"/>
                    </a:lnTo>
                    <a:lnTo>
                      <a:pt x="11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9;p24">
                <a:extLst>
                  <a:ext uri="{FF2B5EF4-FFF2-40B4-BE49-F238E27FC236}">
                    <a16:creationId xmlns:a16="http://schemas.microsoft.com/office/drawing/2014/main" id="{6CEB86B5-4031-6405-8454-D98B269780C2}"/>
                  </a:ext>
                </a:extLst>
              </p:cNvPr>
              <p:cNvSpPr/>
              <p:nvPr/>
            </p:nvSpPr>
            <p:spPr>
              <a:xfrm>
                <a:off x="6254943" y="3236710"/>
                <a:ext cx="355007" cy="53613"/>
              </a:xfrm>
              <a:custGeom>
                <a:avLst/>
                <a:gdLst/>
                <a:ahLst/>
                <a:cxnLst/>
                <a:rect l="l" t="t" r="r" b="b"/>
                <a:pathLst>
                  <a:path w="11515" h="1739" extrusionOk="0">
                    <a:moveTo>
                      <a:pt x="1" y="0"/>
                    </a:moveTo>
                    <a:lnTo>
                      <a:pt x="1" y="1739"/>
                    </a:lnTo>
                    <a:lnTo>
                      <a:pt x="11514" y="1739"/>
                    </a:lnTo>
                    <a:lnTo>
                      <a:pt x="11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0;p24">
                <a:extLst>
                  <a:ext uri="{FF2B5EF4-FFF2-40B4-BE49-F238E27FC236}">
                    <a16:creationId xmlns:a16="http://schemas.microsoft.com/office/drawing/2014/main" id="{D555222D-65E9-68B0-ACCA-026F3D6FE72A}"/>
                  </a:ext>
                </a:extLst>
              </p:cNvPr>
              <p:cNvSpPr/>
              <p:nvPr/>
            </p:nvSpPr>
            <p:spPr>
              <a:xfrm>
                <a:off x="6993513" y="3236710"/>
                <a:ext cx="354977" cy="53613"/>
              </a:xfrm>
              <a:custGeom>
                <a:avLst/>
                <a:gdLst/>
                <a:ahLst/>
                <a:cxnLst/>
                <a:rect l="l" t="t" r="r" b="b"/>
                <a:pathLst>
                  <a:path w="11514" h="1739" extrusionOk="0">
                    <a:moveTo>
                      <a:pt x="0" y="0"/>
                    </a:moveTo>
                    <a:lnTo>
                      <a:pt x="0" y="1739"/>
                    </a:lnTo>
                    <a:lnTo>
                      <a:pt x="11514" y="1739"/>
                    </a:lnTo>
                    <a:lnTo>
                      <a:pt x="11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1;p24">
                <a:extLst>
                  <a:ext uri="{FF2B5EF4-FFF2-40B4-BE49-F238E27FC236}">
                    <a16:creationId xmlns:a16="http://schemas.microsoft.com/office/drawing/2014/main" id="{4069AC49-2913-7FAE-272D-0E61690905A6}"/>
                  </a:ext>
                </a:extLst>
              </p:cNvPr>
              <p:cNvSpPr/>
              <p:nvPr/>
            </p:nvSpPr>
            <p:spPr>
              <a:xfrm>
                <a:off x="7732053" y="3236710"/>
                <a:ext cx="354977" cy="53613"/>
              </a:xfrm>
              <a:custGeom>
                <a:avLst/>
                <a:gdLst/>
                <a:ahLst/>
                <a:cxnLst/>
                <a:rect l="l" t="t" r="r" b="b"/>
                <a:pathLst>
                  <a:path w="11514" h="1739" extrusionOk="0">
                    <a:moveTo>
                      <a:pt x="1" y="0"/>
                    </a:moveTo>
                    <a:lnTo>
                      <a:pt x="1" y="1739"/>
                    </a:lnTo>
                    <a:lnTo>
                      <a:pt x="11514" y="1739"/>
                    </a:lnTo>
                    <a:lnTo>
                      <a:pt x="11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2;p24">
                <a:extLst>
                  <a:ext uri="{FF2B5EF4-FFF2-40B4-BE49-F238E27FC236}">
                    <a16:creationId xmlns:a16="http://schemas.microsoft.com/office/drawing/2014/main" id="{81799458-33FF-5FE7-75D7-535C670F3FEF}"/>
                  </a:ext>
                </a:extLst>
              </p:cNvPr>
              <p:cNvSpPr/>
              <p:nvPr/>
            </p:nvSpPr>
            <p:spPr>
              <a:xfrm>
                <a:off x="346902" y="3236710"/>
                <a:ext cx="355007" cy="53613"/>
              </a:xfrm>
              <a:custGeom>
                <a:avLst/>
                <a:gdLst/>
                <a:ahLst/>
                <a:cxnLst/>
                <a:rect l="l" t="t" r="r" b="b"/>
                <a:pathLst>
                  <a:path w="11515" h="1739" extrusionOk="0">
                    <a:moveTo>
                      <a:pt x="1" y="0"/>
                    </a:moveTo>
                    <a:lnTo>
                      <a:pt x="1" y="1739"/>
                    </a:lnTo>
                    <a:lnTo>
                      <a:pt x="11514" y="1739"/>
                    </a:lnTo>
                    <a:lnTo>
                      <a:pt x="11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3;p24">
                <a:extLst>
                  <a:ext uri="{FF2B5EF4-FFF2-40B4-BE49-F238E27FC236}">
                    <a16:creationId xmlns:a16="http://schemas.microsoft.com/office/drawing/2014/main" id="{D9A2645B-A6B1-8752-800C-3B5C9AC349C5}"/>
                  </a:ext>
                </a:extLst>
              </p:cNvPr>
              <p:cNvSpPr/>
              <p:nvPr/>
            </p:nvSpPr>
            <p:spPr>
              <a:xfrm>
                <a:off x="1085103" y="3236710"/>
                <a:ext cx="355347" cy="53613"/>
              </a:xfrm>
              <a:custGeom>
                <a:avLst/>
                <a:gdLst/>
                <a:ahLst/>
                <a:cxnLst/>
                <a:rect l="l" t="t" r="r" b="b"/>
                <a:pathLst>
                  <a:path w="11526" h="1739" extrusionOk="0">
                    <a:moveTo>
                      <a:pt x="0" y="0"/>
                    </a:moveTo>
                    <a:lnTo>
                      <a:pt x="0" y="1739"/>
                    </a:lnTo>
                    <a:lnTo>
                      <a:pt x="11525" y="1739"/>
                    </a:lnTo>
                    <a:lnTo>
                      <a:pt x="11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4;p24">
                <a:extLst>
                  <a:ext uri="{FF2B5EF4-FFF2-40B4-BE49-F238E27FC236}">
                    <a16:creationId xmlns:a16="http://schemas.microsoft.com/office/drawing/2014/main" id="{E6E14B0F-A7F5-D087-8E45-90C64C6FB860}"/>
                  </a:ext>
                </a:extLst>
              </p:cNvPr>
              <p:cNvSpPr/>
              <p:nvPr/>
            </p:nvSpPr>
            <p:spPr>
              <a:xfrm>
                <a:off x="1823643" y="3236710"/>
                <a:ext cx="355347" cy="53613"/>
              </a:xfrm>
              <a:custGeom>
                <a:avLst/>
                <a:gdLst/>
                <a:ahLst/>
                <a:cxnLst/>
                <a:rect l="l" t="t" r="r" b="b"/>
                <a:pathLst>
                  <a:path w="11526" h="1739" extrusionOk="0">
                    <a:moveTo>
                      <a:pt x="1" y="0"/>
                    </a:moveTo>
                    <a:lnTo>
                      <a:pt x="1" y="1739"/>
                    </a:lnTo>
                    <a:lnTo>
                      <a:pt x="11526" y="1739"/>
                    </a:lnTo>
                    <a:lnTo>
                      <a:pt x="115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5;p24">
                <a:extLst>
                  <a:ext uri="{FF2B5EF4-FFF2-40B4-BE49-F238E27FC236}">
                    <a16:creationId xmlns:a16="http://schemas.microsoft.com/office/drawing/2014/main" id="{BE38C2F2-AF4D-09C0-CE9B-ADA234C35D86}"/>
                  </a:ext>
                </a:extLst>
              </p:cNvPr>
              <p:cNvSpPr/>
              <p:nvPr/>
            </p:nvSpPr>
            <p:spPr>
              <a:xfrm>
                <a:off x="2562183" y="3236710"/>
                <a:ext cx="355377" cy="53613"/>
              </a:xfrm>
              <a:custGeom>
                <a:avLst/>
                <a:gdLst/>
                <a:ahLst/>
                <a:cxnLst/>
                <a:rect l="l" t="t" r="r" b="b"/>
                <a:pathLst>
                  <a:path w="11527" h="1739" extrusionOk="0">
                    <a:moveTo>
                      <a:pt x="1" y="0"/>
                    </a:moveTo>
                    <a:lnTo>
                      <a:pt x="1" y="1739"/>
                    </a:lnTo>
                    <a:lnTo>
                      <a:pt x="11526" y="1739"/>
                    </a:lnTo>
                    <a:lnTo>
                      <a:pt x="115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Google Shape;545;p24">
            <a:extLst>
              <a:ext uri="{FF2B5EF4-FFF2-40B4-BE49-F238E27FC236}">
                <a16:creationId xmlns:a16="http://schemas.microsoft.com/office/drawing/2014/main" id="{33DD86A1-A339-270E-F5CA-1D99CD7EBD9F}"/>
              </a:ext>
            </a:extLst>
          </p:cNvPr>
          <p:cNvSpPr/>
          <p:nvPr/>
        </p:nvSpPr>
        <p:spPr>
          <a:xfrm>
            <a:off x="5874578" y="2310508"/>
            <a:ext cx="487143" cy="976804"/>
          </a:xfrm>
          <a:custGeom>
            <a:avLst/>
            <a:gdLst/>
            <a:ahLst/>
            <a:cxnLst/>
            <a:rect l="l" t="t" r="r" b="b"/>
            <a:pathLst>
              <a:path w="19658" h="33172" extrusionOk="0">
                <a:moveTo>
                  <a:pt x="9835" y="1"/>
                </a:moveTo>
                <a:cubicBezTo>
                  <a:pt x="4406" y="1"/>
                  <a:pt x="0" y="4394"/>
                  <a:pt x="0" y="9823"/>
                </a:cubicBezTo>
                <a:cubicBezTo>
                  <a:pt x="0" y="14598"/>
                  <a:pt x="3393" y="18610"/>
                  <a:pt x="7906" y="19503"/>
                </a:cubicBezTo>
                <a:lnTo>
                  <a:pt x="9406" y="33172"/>
                </a:lnTo>
                <a:lnTo>
                  <a:pt x="10251" y="33172"/>
                </a:lnTo>
                <a:lnTo>
                  <a:pt x="11752" y="19503"/>
                </a:lnTo>
                <a:cubicBezTo>
                  <a:pt x="16264" y="18610"/>
                  <a:pt x="19657" y="14598"/>
                  <a:pt x="19657" y="9823"/>
                </a:cubicBezTo>
                <a:cubicBezTo>
                  <a:pt x="19657" y="4394"/>
                  <a:pt x="15252" y="1"/>
                  <a:pt x="9835" y="1"/>
                </a:cubicBezTo>
                <a:close/>
              </a:path>
            </a:pathLst>
          </a:custGeom>
          <a:solidFill>
            <a:srgbClr val="C00000"/>
          </a:solidFill>
          <a:ln>
            <a:noFill/>
          </a:ln>
        </p:spPr>
        <p:txBody>
          <a:bodyPr spcFirstLastPara="1" wrap="square" lIns="91425" tIns="137150" rIns="91425" bIns="91425" anchor="t" anchorCtr="0">
            <a:noAutofit/>
          </a:bodyPr>
          <a:lstStyle/>
          <a:p>
            <a:pPr marL="0" marR="0" lvl="0" indent="0" algn="ctr" rtl="0">
              <a:lnSpc>
                <a:spcPct val="100000"/>
              </a:lnSpc>
              <a:spcBef>
                <a:spcPts val="0"/>
              </a:spcBef>
              <a:spcAft>
                <a:spcPts val="0"/>
              </a:spcAft>
              <a:buNone/>
            </a:pPr>
            <a:endParaRPr sz="2200" dirty="0">
              <a:solidFill>
                <a:srgbClr val="FF0000"/>
              </a:solidFill>
              <a:latin typeface="Fira Sans Extra Condensed"/>
              <a:ea typeface="Fira Sans Extra Condensed"/>
              <a:cs typeface="Fira Sans Extra Condensed"/>
              <a:sym typeface="Fira Sans Extra Condensed"/>
            </a:endParaRPr>
          </a:p>
        </p:txBody>
      </p:sp>
      <p:pic>
        <p:nvPicPr>
          <p:cNvPr id="1026" name="Picture 2" descr="Stop Sign PNG, Stop Sign Transparent Background - FreeIconsPNG">
            <a:extLst>
              <a:ext uri="{FF2B5EF4-FFF2-40B4-BE49-F238E27FC236}">
                <a16:creationId xmlns:a16="http://schemas.microsoft.com/office/drawing/2014/main" id="{839E4BA7-FF3C-36EC-EA2C-6AF85EE88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407" y="2285039"/>
            <a:ext cx="619483" cy="61948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Diagonal Corners Rounded 21">
            <a:extLst>
              <a:ext uri="{FF2B5EF4-FFF2-40B4-BE49-F238E27FC236}">
                <a16:creationId xmlns:a16="http://schemas.microsoft.com/office/drawing/2014/main" id="{F69F6340-4917-7093-413C-9B0BFD2323C9}"/>
              </a:ext>
            </a:extLst>
          </p:cNvPr>
          <p:cNvSpPr/>
          <p:nvPr/>
        </p:nvSpPr>
        <p:spPr>
          <a:xfrm>
            <a:off x="618567" y="3574715"/>
            <a:ext cx="5310710" cy="1797333"/>
          </a:xfrm>
          <a:prstGeom prst="round2DiagRect">
            <a:avLst/>
          </a:prstGeom>
          <a:solidFill>
            <a:srgbClr val="7A0019"/>
          </a:solidFill>
          <a:ln>
            <a:solidFill>
              <a:srgbClr val="7A0019"/>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u="sng" dirty="0">
                <a:solidFill>
                  <a:srgbClr val="FFCC33"/>
                </a:solidFill>
              </a:rPr>
              <a:t>Inherent Risk</a:t>
            </a:r>
            <a:r>
              <a:rPr lang="en-US" sz="2400" b="1" dirty="0">
                <a:solidFill>
                  <a:srgbClr val="FFCC33"/>
                </a:solidFill>
              </a:rPr>
              <a:t>: </a:t>
            </a:r>
            <a:r>
              <a:rPr lang="en-US" sz="2400" dirty="0">
                <a:effectLst/>
                <a:ea typeface="Calibri" panose="020F0502020204030204" pitchFamily="34" charset="0"/>
                <a:cs typeface="Times New Roman" panose="02020603050405020304" pitchFamily="18" charset="0"/>
              </a:rPr>
              <a:t>The risk to an entity in the absence of any actions the institution might take to alter either the risk’s likelihood or impact.</a:t>
            </a:r>
          </a:p>
        </p:txBody>
      </p:sp>
      <p:sp>
        <p:nvSpPr>
          <p:cNvPr id="23" name="Rectangle: Diagonal Corners Rounded 22">
            <a:extLst>
              <a:ext uri="{FF2B5EF4-FFF2-40B4-BE49-F238E27FC236}">
                <a16:creationId xmlns:a16="http://schemas.microsoft.com/office/drawing/2014/main" id="{3A0A87CE-6EE9-3A44-F418-CA3BB5934C2D}"/>
              </a:ext>
            </a:extLst>
          </p:cNvPr>
          <p:cNvSpPr/>
          <p:nvPr/>
        </p:nvSpPr>
        <p:spPr>
          <a:xfrm>
            <a:off x="6262725" y="3574714"/>
            <a:ext cx="5310710" cy="1797333"/>
          </a:xfrm>
          <a:prstGeom prst="round2DiagRect">
            <a:avLst/>
          </a:prstGeom>
          <a:solidFill>
            <a:srgbClr val="7A0019"/>
          </a:solidFill>
          <a:ln>
            <a:solidFill>
              <a:srgbClr val="7A0019"/>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u="sng" dirty="0">
                <a:solidFill>
                  <a:srgbClr val="FFCC33"/>
                </a:solidFill>
              </a:rPr>
              <a:t>Residual Risk</a:t>
            </a:r>
            <a:r>
              <a:rPr lang="en-US" sz="2400" b="1" dirty="0">
                <a:solidFill>
                  <a:srgbClr val="FFCC33"/>
                </a:solidFill>
              </a:rPr>
              <a:t>: </a:t>
            </a:r>
            <a:r>
              <a:rPr lang="en-US" sz="2400" dirty="0">
                <a:effectLst/>
                <a:ea typeface="Calibri" panose="020F0502020204030204" pitchFamily="34" charset="0"/>
                <a:cs typeface="Times New Roman" panose="02020603050405020304" pitchFamily="18" charset="0"/>
              </a:rPr>
              <a:t>The remaining risk after management has taken action to alter the risk’s likelihood or impact.</a:t>
            </a:r>
          </a:p>
        </p:txBody>
      </p:sp>
    </p:spTree>
    <p:extLst>
      <p:ext uri="{BB962C8B-B14F-4D97-AF65-F5344CB8AC3E}">
        <p14:creationId xmlns:p14="http://schemas.microsoft.com/office/powerpoint/2010/main" val="99526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97AD-0DA8-B9BC-5749-BAC3642C4A0B}"/>
              </a:ext>
            </a:extLst>
          </p:cNvPr>
          <p:cNvSpPr>
            <a:spLocks noGrp="1"/>
          </p:cNvSpPr>
          <p:nvPr>
            <p:ph type="title"/>
          </p:nvPr>
        </p:nvSpPr>
        <p:spPr>
          <a:xfrm>
            <a:off x="838200" y="222003"/>
            <a:ext cx="6037729" cy="755463"/>
          </a:xfrm>
        </p:spPr>
        <p:txBody>
          <a:bodyPr/>
          <a:lstStyle/>
          <a:p>
            <a:r>
              <a:rPr lang="en-US" b="1" dirty="0">
                <a:solidFill>
                  <a:srgbClr val="7A0019"/>
                </a:solidFill>
              </a:rPr>
              <a:t>Mitigation Plan</a:t>
            </a:r>
          </a:p>
        </p:txBody>
      </p:sp>
      <p:sp>
        <p:nvSpPr>
          <p:cNvPr id="3" name="Content Placeholder 2">
            <a:extLst>
              <a:ext uri="{FF2B5EF4-FFF2-40B4-BE49-F238E27FC236}">
                <a16:creationId xmlns:a16="http://schemas.microsoft.com/office/drawing/2014/main" id="{305C2FD5-2CA2-6065-DDE4-D41A1F65EC76}"/>
              </a:ext>
            </a:extLst>
          </p:cNvPr>
          <p:cNvSpPr>
            <a:spLocks noGrp="1"/>
          </p:cNvSpPr>
          <p:nvPr>
            <p:ph idx="1"/>
          </p:nvPr>
        </p:nvSpPr>
        <p:spPr>
          <a:xfrm>
            <a:off x="838200" y="1002368"/>
            <a:ext cx="10515600" cy="930215"/>
          </a:xfrm>
        </p:spPr>
        <p:txBody>
          <a:bodyPr>
            <a:normAutofit/>
          </a:bodyPr>
          <a:lstStyle/>
          <a:p>
            <a:pPr marL="0" indent="0">
              <a:buNone/>
            </a:pPr>
            <a:r>
              <a:rPr lang="en-US" sz="1800" kern="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If the risk assessment result</a:t>
            </a:r>
            <a:r>
              <a:rPr lang="en-US" sz="1800" kern="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s in the need to further mitigate the risk, a risk mitigation plan is needed. The Enterprise Risk Management group has created tools to help identify the various components of your mitigation plan. </a:t>
            </a:r>
            <a:r>
              <a:rPr lang="en-US" sz="1800" kern="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A proactive and risk-aware response will increase the likelihood you achieve your goals!</a:t>
            </a:r>
            <a:endPar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2677BD78-0270-60F2-77CD-70B3BD50679A}"/>
              </a:ext>
            </a:extLst>
          </p:cNvPr>
          <p:cNvPicPr>
            <a:picLocks noChangeAspect="1"/>
          </p:cNvPicPr>
          <p:nvPr/>
        </p:nvPicPr>
        <p:blipFill>
          <a:blip r:embed="rId2"/>
          <a:stretch>
            <a:fillRect/>
          </a:stretch>
        </p:blipFill>
        <p:spPr>
          <a:xfrm>
            <a:off x="500587" y="2128099"/>
            <a:ext cx="11190825" cy="3447948"/>
          </a:xfrm>
          <a:prstGeom prst="rect">
            <a:avLst/>
          </a:prstGeom>
        </p:spPr>
      </p:pic>
    </p:spTree>
    <p:extLst>
      <p:ext uri="{BB962C8B-B14F-4D97-AF65-F5344CB8AC3E}">
        <p14:creationId xmlns:p14="http://schemas.microsoft.com/office/powerpoint/2010/main" val="422771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7" y="2068214"/>
            <a:ext cx="9601200" cy="1325563"/>
          </a:xfrm>
        </p:spPr>
        <p:txBody>
          <a:bodyPr>
            <a:noAutofit/>
          </a:bodyPr>
          <a:lstStyle/>
          <a:p>
            <a:pPr algn="ctr"/>
            <a:r>
              <a:rPr lang="en-US" sz="6600" b="1" dirty="0">
                <a:solidFill>
                  <a:srgbClr val="7A0019"/>
                </a:solidFill>
              </a:rPr>
              <a:t>Thank you!</a:t>
            </a:r>
          </a:p>
        </p:txBody>
      </p:sp>
      <p:sp>
        <p:nvSpPr>
          <p:cNvPr id="3" name="TextBox 2">
            <a:extLst>
              <a:ext uri="{FF2B5EF4-FFF2-40B4-BE49-F238E27FC236}">
                <a16:creationId xmlns:a16="http://schemas.microsoft.com/office/drawing/2014/main" id="{26C4037C-F92F-42E7-2342-3BE8FE2EEB6E}"/>
              </a:ext>
            </a:extLst>
          </p:cNvPr>
          <p:cNvSpPr txBox="1"/>
          <p:nvPr/>
        </p:nvSpPr>
        <p:spPr>
          <a:xfrm>
            <a:off x="-4" y="0"/>
            <a:ext cx="12192004" cy="1685925"/>
          </a:xfrm>
          <a:prstGeom prst="rect">
            <a:avLst/>
          </a:prstGeom>
          <a:solidFill>
            <a:srgbClr val="7A0019"/>
          </a:solidFill>
        </p:spPr>
        <p:txBody>
          <a:bodyPr wrap="square" rtlCol="0">
            <a:spAutoFit/>
          </a:bodyPr>
          <a:lstStyle/>
          <a:p>
            <a:endParaRPr lang="en-US" dirty="0"/>
          </a:p>
        </p:txBody>
      </p:sp>
      <p:pic>
        <p:nvPicPr>
          <p:cNvPr id="4" name="Content Placeholder 3" descr="Post-Doctoral Associate at the University of Minnesota-Twin Citie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622" y="66675"/>
            <a:ext cx="2190752" cy="1369220"/>
          </a:xfrm>
        </p:spPr>
      </p:pic>
      <p:sp>
        <p:nvSpPr>
          <p:cNvPr id="7" name="TextBox 6">
            <a:extLst>
              <a:ext uri="{FF2B5EF4-FFF2-40B4-BE49-F238E27FC236}">
                <a16:creationId xmlns:a16="http://schemas.microsoft.com/office/drawing/2014/main" id="{D053B930-7831-D16E-FCB2-5010196A52BC}"/>
              </a:ext>
            </a:extLst>
          </p:cNvPr>
          <p:cNvSpPr txBox="1"/>
          <p:nvPr/>
        </p:nvSpPr>
        <p:spPr>
          <a:xfrm>
            <a:off x="3087758" y="3189969"/>
            <a:ext cx="6016477" cy="400110"/>
          </a:xfrm>
          <a:prstGeom prst="rect">
            <a:avLst/>
          </a:prstGeom>
          <a:noFill/>
        </p:spPr>
        <p:txBody>
          <a:bodyPr wrap="square" rtlCol="0">
            <a:spAutoFit/>
          </a:bodyPr>
          <a:lstStyle/>
          <a:p>
            <a:pPr algn="ctr"/>
            <a:r>
              <a:rPr lang="en-US" sz="2000" b="1" dirty="0">
                <a:solidFill>
                  <a:schemeClr val="tx1">
                    <a:lumMod val="75000"/>
                    <a:lumOff val="25000"/>
                  </a:schemeClr>
                </a:solidFill>
              </a:rPr>
              <a:t>Please feel free to reach out with additional questions.</a:t>
            </a:r>
          </a:p>
        </p:txBody>
      </p:sp>
      <p:pic>
        <p:nvPicPr>
          <p:cNvPr id="8" name="Picture 7">
            <a:extLst>
              <a:ext uri="{FF2B5EF4-FFF2-40B4-BE49-F238E27FC236}">
                <a16:creationId xmlns:a16="http://schemas.microsoft.com/office/drawing/2014/main" id="{405240E3-782D-4FFD-D3EC-4EF824B97268}"/>
              </a:ext>
            </a:extLst>
          </p:cNvPr>
          <p:cNvPicPr>
            <a:picLocks noChangeAspect="1"/>
          </p:cNvPicPr>
          <p:nvPr/>
        </p:nvPicPr>
        <p:blipFill>
          <a:blip r:embed="rId3"/>
          <a:stretch>
            <a:fillRect/>
          </a:stretch>
        </p:blipFill>
        <p:spPr>
          <a:xfrm>
            <a:off x="4058527" y="4186492"/>
            <a:ext cx="4074946" cy="1560618"/>
          </a:xfrm>
          <a:prstGeom prst="rect">
            <a:avLst/>
          </a:prstGeom>
        </p:spPr>
      </p:pic>
    </p:spTree>
    <p:extLst>
      <p:ext uri="{BB962C8B-B14F-4D97-AF65-F5344CB8AC3E}">
        <p14:creationId xmlns:p14="http://schemas.microsoft.com/office/powerpoint/2010/main" val="328981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235B-B2DE-19FB-A482-98F070F4179A}"/>
              </a:ext>
            </a:extLst>
          </p:cNvPr>
          <p:cNvSpPr>
            <a:spLocks noGrp="1"/>
          </p:cNvSpPr>
          <p:nvPr>
            <p:ph type="title"/>
          </p:nvPr>
        </p:nvSpPr>
        <p:spPr>
          <a:xfrm>
            <a:off x="2918259" y="230750"/>
            <a:ext cx="6391341" cy="1033369"/>
          </a:xfrm>
        </p:spPr>
        <p:txBody>
          <a:bodyPr>
            <a:normAutofit/>
          </a:bodyPr>
          <a:lstStyle/>
          <a:p>
            <a:pPr algn="ctr"/>
            <a:r>
              <a:rPr lang="en-US" sz="5400" b="1" dirty="0">
                <a:solidFill>
                  <a:srgbClr val="7A0019"/>
                </a:solidFill>
              </a:rPr>
              <a:t>Risk Assessment Steps</a:t>
            </a:r>
          </a:p>
        </p:txBody>
      </p:sp>
      <p:sp>
        <p:nvSpPr>
          <p:cNvPr id="3" name="Content Placeholder 2">
            <a:extLst>
              <a:ext uri="{FF2B5EF4-FFF2-40B4-BE49-F238E27FC236}">
                <a16:creationId xmlns:a16="http://schemas.microsoft.com/office/drawing/2014/main" id="{E605DAFB-FF88-431C-F112-4BE2E8D62B79}"/>
              </a:ext>
            </a:extLst>
          </p:cNvPr>
          <p:cNvSpPr>
            <a:spLocks noGrp="1"/>
          </p:cNvSpPr>
          <p:nvPr>
            <p:ph idx="1"/>
          </p:nvPr>
        </p:nvSpPr>
        <p:spPr>
          <a:xfrm>
            <a:off x="726367" y="1422860"/>
            <a:ext cx="6664716" cy="3883823"/>
          </a:xfrm>
        </p:spPr>
        <p:txBody>
          <a:bodyPr>
            <a:normAutofit fontScale="55000" lnSpcReduction="20000"/>
          </a:bodyPr>
          <a:lstStyle/>
          <a:p>
            <a:pPr marL="0" indent="0" fontAlgn="base">
              <a:buNone/>
            </a:pPr>
            <a:r>
              <a:rPr lang="en-US" sz="5100" b="1" dirty="0">
                <a:solidFill>
                  <a:schemeClr val="tx1">
                    <a:lumMod val="75000"/>
                    <a:lumOff val="25000"/>
                  </a:schemeClr>
                </a:solidFill>
              </a:rPr>
              <a:t>What is a risk assessment and why perform one?</a:t>
            </a:r>
          </a:p>
          <a:p>
            <a:pPr marL="0" indent="0" fontAlgn="base">
              <a:buNone/>
            </a:pPr>
            <a:r>
              <a:rPr lang="en-US" sz="5100" b="1" dirty="0">
                <a:solidFill>
                  <a:schemeClr val="tx1">
                    <a:lumMod val="75000"/>
                    <a:lumOff val="25000"/>
                  </a:schemeClr>
                </a:solidFill>
              </a:rPr>
              <a:t>	What is my goal?</a:t>
            </a:r>
          </a:p>
          <a:p>
            <a:pPr marL="0" indent="0" fontAlgn="base">
              <a:buNone/>
            </a:pPr>
            <a:r>
              <a:rPr lang="en-US" sz="5100" b="1" dirty="0">
                <a:solidFill>
                  <a:schemeClr val="tx1">
                    <a:lumMod val="75000"/>
                    <a:lumOff val="25000"/>
                  </a:schemeClr>
                </a:solidFill>
              </a:rPr>
              <a:t>	What could keep me from achieving 	my goal?</a:t>
            </a:r>
          </a:p>
          <a:p>
            <a:pPr marL="0" indent="0" fontAlgn="base">
              <a:buNone/>
            </a:pPr>
            <a:r>
              <a:rPr lang="en-US" sz="5100" b="1" dirty="0">
                <a:solidFill>
                  <a:schemeClr val="tx1">
                    <a:lumMod val="75000"/>
                    <a:lumOff val="25000"/>
                  </a:schemeClr>
                </a:solidFill>
              </a:rPr>
              <a:t>	What are the possible outcomes?</a:t>
            </a:r>
          </a:p>
          <a:p>
            <a:pPr marL="0" indent="0" fontAlgn="base">
              <a:buNone/>
            </a:pPr>
            <a:r>
              <a:rPr lang="en-US" sz="5100" b="1" dirty="0">
                <a:solidFill>
                  <a:schemeClr val="tx1">
                    <a:lumMod val="75000"/>
                    <a:lumOff val="25000"/>
                  </a:schemeClr>
                </a:solidFill>
              </a:rPr>
              <a:t>	What are my assumptions and are 	there correlations among drivers?</a:t>
            </a:r>
          </a:p>
          <a:p>
            <a:pPr marL="0" indent="0" fontAlgn="base">
              <a:buNone/>
            </a:pPr>
            <a:r>
              <a:rPr lang="en-US" sz="5100" b="1" dirty="0">
                <a:solidFill>
                  <a:schemeClr val="tx1">
                    <a:lumMod val="75000"/>
                    <a:lumOff val="25000"/>
                  </a:schemeClr>
                </a:solidFill>
              </a:rPr>
              <a:t>	Is my response enough? </a:t>
            </a:r>
          </a:p>
          <a:p>
            <a:pPr marL="0" indent="0">
              <a:buNone/>
            </a:pPr>
            <a:br>
              <a:rPr lang="en-US" dirty="0"/>
            </a:br>
            <a:endParaRPr lang="en-US" dirty="0"/>
          </a:p>
        </p:txBody>
      </p:sp>
      <p:grpSp>
        <p:nvGrpSpPr>
          <p:cNvPr id="20" name="Google Shape;76;p16">
            <a:extLst>
              <a:ext uri="{FF2B5EF4-FFF2-40B4-BE49-F238E27FC236}">
                <a16:creationId xmlns:a16="http://schemas.microsoft.com/office/drawing/2014/main" id="{CA7C2022-A76E-BF7C-7F9E-1E49EEE9F00F}"/>
              </a:ext>
            </a:extLst>
          </p:cNvPr>
          <p:cNvGrpSpPr/>
          <p:nvPr/>
        </p:nvGrpSpPr>
        <p:grpSpPr>
          <a:xfrm>
            <a:off x="4993960" y="1303837"/>
            <a:ext cx="6704982" cy="5054473"/>
            <a:chOff x="1595350" y="1290207"/>
            <a:chExt cx="4874137" cy="3853295"/>
          </a:xfrm>
        </p:grpSpPr>
        <p:sp>
          <p:nvSpPr>
            <p:cNvPr id="21" name="Google Shape;77;p16">
              <a:extLst>
                <a:ext uri="{FF2B5EF4-FFF2-40B4-BE49-F238E27FC236}">
                  <a16:creationId xmlns:a16="http://schemas.microsoft.com/office/drawing/2014/main" id="{3F2D35A0-242D-0BD7-4295-0A57C55D42F7}"/>
                </a:ext>
              </a:extLst>
            </p:cNvPr>
            <p:cNvSpPr/>
            <p:nvPr/>
          </p:nvSpPr>
          <p:spPr>
            <a:xfrm>
              <a:off x="1595350" y="1290207"/>
              <a:ext cx="4874137" cy="3853295"/>
            </a:xfrm>
            <a:custGeom>
              <a:avLst/>
              <a:gdLst/>
              <a:ahLst/>
              <a:cxnLst/>
              <a:rect l="l" t="t" r="r" b="b"/>
              <a:pathLst>
                <a:path w="174904" h="138272" extrusionOk="0">
                  <a:moveTo>
                    <a:pt x="124203" y="0"/>
                  </a:moveTo>
                  <a:cubicBezTo>
                    <a:pt x="122858" y="0"/>
                    <a:pt x="121513" y="166"/>
                    <a:pt x="120206" y="504"/>
                  </a:cubicBezTo>
                  <a:cubicBezTo>
                    <a:pt x="116051" y="1552"/>
                    <a:pt x="112407" y="4302"/>
                    <a:pt x="110252" y="8005"/>
                  </a:cubicBezTo>
                  <a:cubicBezTo>
                    <a:pt x="108074" y="11696"/>
                    <a:pt x="107454" y="16221"/>
                    <a:pt x="108562" y="20352"/>
                  </a:cubicBezTo>
                  <a:cubicBezTo>
                    <a:pt x="109098" y="22424"/>
                    <a:pt x="110074" y="24376"/>
                    <a:pt x="111372" y="26055"/>
                  </a:cubicBezTo>
                  <a:lnTo>
                    <a:pt x="111479" y="26222"/>
                  </a:lnTo>
                  <a:lnTo>
                    <a:pt x="111538" y="26293"/>
                  </a:lnTo>
                  <a:lnTo>
                    <a:pt x="111586" y="26353"/>
                  </a:lnTo>
                  <a:lnTo>
                    <a:pt x="111776" y="26591"/>
                  </a:lnTo>
                  <a:lnTo>
                    <a:pt x="112146" y="27055"/>
                  </a:lnTo>
                  <a:lnTo>
                    <a:pt x="112896" y="27996"/>
                  </a:lnTo>
                  <a:lnTo>
                    <a:pt x="114384" y="29877"/>
                  </a:lnTo>
                  <a:lnTo>
                    <a:pt x="120361" y="37378"/>
                  </a:lnTo>
                  <a:lnTo>
                    <a:pt x="132303" y="52392"/>
                  </a:lnTo>
                  <a:lnTo>
                    <a:pt x="138280" y="59905"/>
                  </a:lnTo>
                  <a:lnTo>
                    <a:pt x="141268" y="63655"/>
                  </a:lnTo>
                  <a:cubicBezTo>
                    <a:pt x="141554" y="64012"/>
                    <a:pt x="141661" y="64179"/>
                    <a:pt x="141828" y="64417"/>
                  </a:cubicBezTo>
                  <a:cubicBezTo>
                    <a:pt x="141899" y="64524"/>
                    <a:pt x="141995" y="64631"/>
                    <a:pt x="142066" y="64750"/>
                  </a:cubicBezTo>
                  <a:lnTo>
                    <a:pt x="142256" y="65096"/>
                  </a:lnTo>
                  <a:cubicBezTo>
                    <a:pt x="142328" y="65215"/>
                    <a:pt x="142399" y="65334"/>
                    <a:pt x="142459" y="65453"/>
                  </a:cubicBezTo>
                  <a:lnTo>
                    <a:pt x="142626" y="65822"/>
                  </a:lnTo>
                  <a:lnTo>
                    <a:pt x="142792" y="66191"/>
                  </a:lnTo>
                  <a:lnTo>
                    <a:pt x="142911" y="66572"/>
                  </a:lnTo>
                  <a:cubicBezTo>
                    <a:pt x="143602" y="68608"/>
                    <a:pt x="143459" y="70942"/>
                    <a:pt x="142530" y="72882"/>
                  </a:cubicBezTo>
                  <a:cubicBezTo>
                    <a:pt x="142066" y="73859"/>
                    <a:pt x="141411" y="74740"/>
                    <a:pt x="140613" y="75466"/>
                  </a:cubicBezTo>
                  <a:lnTo>
                    <a:pt x="140316" y="75740"/>
                  </a:lnTo>
                  <a:lnTo>
                    <a:pt x="140161" y="75883"/>
                  </a:lnTo>
                  <a:lnTo>
                    <a:pt x="139923" y="76061"/>
                  </a:lnTo>
                  <a:lnTo>
                    <a:pt x="139458" y="76442"/>
                  </a:lnTo>
                  <a:lnTo>
                    <a:pt x="139399" y="76490"/>
                  </a:lnTo>
                  <a:lnTo>
                    <a:pt x="139363" y="76514"/>
                  </a:lnTo>
                  <a:lnTo>
                    <a:pt x="139280" y="76573"/>
                  </a:lnTo>
                  <a:lnTo>
                    <a:pt x="139113" y="76692"/>
                  </a:lnTo>
                  <a:cubicBezTo>
                    <a:pt x="138887" y="76847"/>
                    <a:pt x="138673" y="77026"/>
                    <a:pt x="138435" y="77133"/>
                  </a:cubicBezTo>
                  <a:cubicBezTo>
                    <a:pt x="138196" y="77264"/>
                    <a:pt x="137970" y="77431"/>
                    <a:pt x="137720" y="77514"/>
                  </a:cubicBezTo>
                  <a:cubicBezTo>
                    <a:pt x="136605" y="78048"/>
                    <a:pt x="135364" y="78318"/>
                    <a:pt x="134119" y="78318"/>
                  </a:cubicBezTo>
                  <a:cubicBezTo>
                    <a:pt x="133197" y="78318"/>
                    <a:pt x="132274" y="78170"/>
                    <a:pt x="131398" y="77871"/>
                  </a:cubicBezTo>
                  <a:cubicBezTo>
                    <a:pt x="130374" y="77526"/>
                    <a:pt x="129422" y="76990"/>
                    <a:pt x="128612" y="76288"/>
                  </a:cubicBezTo>
                  <a:cubicBezTo>
                    <a:pt x="128421" y="76097"/>
                    <a:pt x="128207" y="75918"/>
                    <a:pt x="128017" y="75728"/>
                  </a:cubicBezTo>
                  <a:cubicBezTo>
                    <a:pt x="127838" y="75514"/>
                    <a:pt x="127671" y="75323"/>
                    <a:pt x="127469" y="75109"/>
                  </a:cubicBezTo>
                  <a:lnTo>
                    <a:pt x="125981" y="73240"/>
                  </a:lnTo>
                  <a:lnTo>
                    <a:pt x="114039" y="58226"/>
                  </a:lnTo>
                  <a:lnTo>
                    <a:pt x="102085" y="43212"/>
                  </a:lnTo>
                  <a:lnTo>
                    <a:pt x="99108" y="39462"/>
                  </a:lnTo>
                  <a:lnTo>
                    <a:pt x="98358" y="38521"/>
                  </a:lnTo>
                  <a:lnTo>
                    <a:pt x="97989" y="38045"/>
                  </a:lnTo>
                  <a:lnTo>
                    <a:pt x="97799" y="37819"/>
                  </a:lnTo>
                  <a:lnTo>
                    <a:pt x="97751" y="37759"/>
                  </a:lnTo>
                  <a:lnTo>
                    <a:pt x="97691" y="37688"/>
                  </a:lnTo>
                  <a:lnTo>
                    <a:pt x="97560" y="37533"/>
                  </a:lnTo>
                  <a:cubicBezTo>
                    <a:pt x="97203" y="37140"/>
                    <a:pt x="96870" y="36735"/>
                    <a:pt x="96501" y="36354"/>
                  </a:cubicBezTo>
                  <a:cubicBezTo>
                    <a:pt x="96108" y="35997"/>
                    <a:pt x="95727" y="35628"/>
                    <a:pt x="95322" y="35282"/>
                  </a:cubicBezTo>
                  <a:cubicBezTo>
                    <a:pt x="93691" y="33937"/>
                    <a:pt x="91786" y="32901"/>
                    <a:pt x="89774" y="32270"/>
                  </a:cubicBezTo>
                  <a:cubicBezTo>
                    <a:pt x="88158" y="31754"/>
                    <a:pt x="86462" y="31493"/>
                    <a:pt x="84765" y="31493"/>
                  </a:cubicBezTo>
                  <a:cubicBezTo>
                    <a:pt x="84386" y="31493"/>
                    <a:pt x="84008" y="31506"/>
                    <a:pt x="83630" y="31532"/>
                  </a:cubicBezTo>
                  <a:cubicBezTo>
                    <a:pt x="83594" y="31520"/>
                    <a:pt x="83547" y="31520"/>
                    <a:pt x="83511" y="31520"/>
                  </a:cubicBezTo>
                  <a:cubicBezTo>
                    <a:pt x="83440" y="31520"/>
                    <a:pt x="83368" y="31532"/>
                    <a:pt x="83309" y="31568"/>
                  </a:cubicBezTo>
                  <a:cubicBezTo>
                    <a:pt x="81261" y="31734"/>
                    <a:pt x="79249" y="32294"/>
                    <a:pt x="77415" y="33211"/>
                  </a:cubicBezTo>
                  <a:cubicBezTo>
                    <a:pt x="75510" y="34163"/>
                    <a:pt x="73819" y="35461"/>
                    <a:pt x="72402" y="37033"/>
                  </a:cubicBezTo>
                  <a:cubicBezTo>
                    <a:pt x="70986" y="38616"/>
                    <a:pt x="69878" y="40474"/>
                    <a:pt x="69164" y="42462"/>
                  </a:cubicBezTo>
                  <a:cubicBezTo>
                    <a:pt x="68450" y="44450"/>
                    <a:pt x="68116" y="46570"/>
                    <a:pt x="68188" y="48689"/>
                  </a:cubicBezTo>
                  <a:cubicBezTo>
                    <a:pt x="68271" y="50796"/>
                    <a:pt x="68747" y="52904"/>
                    <a:pt x="69616" y="54833"/>
                  </a:cubicBezTo>
                  <a:lnTo>
                    <a:pt x="69938" y="55559"/>
                  </a:lnTo>
                  <a:lnTo>
                    <a:pt x="70331" y="56249"/>
                  </a:lnTo>
                  <a:lnTo>
                    <a:pt x="70724" y="56940"/>
                  </a:lnTo>
                  <a:cubicBezTo>
                    <a:pt x="70867" y="57166"/>
                    <a:pt x="71021" y="57380"/>
                    <a:pt x="71176" y="57595"/>
                  </a:cubicBezTo>
                  <a:lnTo>
                    <a:pt x="71640" y="58238"/>
                  </a:lnTo>
                  <a:lnTo>
                    <a:pt x="71760" y="58392"/>
                  </a:lnTo>
                  <a:lnTo>
                    <a:pt x="71855" y="58512"/>
                  </a:lnTo>
                  <a:lnTo>
                    <a:pt x="72033" y="58750"/>
                  </a:lnTo>
                  <a:lnTo>
                    <a:pt x="72783" y="59690"/>
                  </a:lnTo>
                  <a:lnTo>
                    <a:pt x="78737" y="67203"/>
                  </a:lnTo>
                  <a:lnTo>
                    <a:pt x="90667" y="82241"/>
                  </a:lnTo>
                  <a:lnTo>
                    <a:pt x="96620" y="89753"/>
                  </a:lnTo>
                  <a:lnTo>
                    <a:pt x="99596" y="93516"/>
                  </a:lnTo>
                  <a:lnTo>
                    <a:pt x="101097" y="95397"/>
                  </a:lnTo>
                  <a:lnTo>
                    <a:pt x="101466" y="95861"/>
                  </a:lnTo>
                  <a:lnTo>
                    <a:pt x="101692" y="96195"/>
                  </a:lnTo>
                  <a:lnTo>
                    <a:pt x="101930" y="96528"/>
                  </a:lnTo>
                  <a:cubicBezTo>
                    <a:pt x="102013" y="96635"/>
                    <a:pt x="102073" y="96766"/>
                    <a:pt x="102132" y="96873"/>
                  </a:cubicBezTo>
                  <a:cubicBezTo>
                    <a:pt x="103240" y="98731"/>
                    <a:pt x="103561" y="101017"/>
                    <a:pt x="103049" y="103136"/>
                  </a:cubicBezTo>
                  <a:cubicBezTo>
                    <a:pt x="102537" y="105243"/>
                    <a:pt x="101204" y="107101"/>
                    <a:pt x="99370" y="108280"/>
                  </a:cubicBezTo>
                  <a:cubicBezTo>
                    <a:pt x="98017" y="109146"/>
                    <a:pt x="96414" y="109599"/>
                    <a:pt x="94806" y="109599"/>
                  </a:cubicBezTo>
                  <a:cubicBezTo>
                    <a:pt x="94249" y="109599"/>
                    <a:pt x="93691" y="109545"/>
                    <a:pt x="93143" y="109434"/>
                  </a:cubicBezTo>
                  <a:cubicBezTo>
                    <a:pt x="92084" y="109220"/>
                    <a:pt x="91060" y="108803"/>
                    <a:pt x="90167" y="108208"/>
                  </a:cubicBezTo>
                  <a:cubicBezTo>
                    <a:pt x="90048" y="108149"/>
                    <a:pt x="89940" y="108053"/>
                    <a:pt x="89833" y="107970"/>
                  </a:cubicBezTo>
                  <a:lnTo>
                    <a:pt x="89512" y="107732"/>
                  </a:lnTo>
                  <a:cubicBezTo>
                    <a:pt x="89405" y="107660"/>
                    <a:pt x="89309" y="107553"/>
                    <a:pt x="89214" y="107470"/>
                  </a:cubicBezTo>
                  <a:lnTo>
                    <a:pt x="88916" y="107196"/>
                  </a:lnTo>
                  <a:lnTo>
                    <a:pt x="88762" y="107053"/>
                  </a:lnTo>
                  <a:lnTo>
                    <a:pt x="88631" y="106898"/>
                  </a:lnTo>
                  <a:lnTo>
                    <a:pt x="88357" y="106589"/>
                  </a:lnTo>
                  <a:lnTo>
                    <a:pt x="88226" y="106446"/>
                  </a:lnTo>
                  <a:lnTo>
                    <a:pt x="88190" y="106410"/>
                  </a:lnTo>
                  <a:lnTo>
                    <a:pt x="88143" y="106351"/>
                  </a:lnTo>
                  <a:lnTo>
                    <a:pt x="88047" y="106232"/>
                  </a:lnTo>
                  <a:lnTo>
                    <a:pt x="87678" y="105755"/>
                  </a:lnTo>
                  <a:lnTo>
                    <a:pt x="81701" y="98254"/>
                  </a:lnTo>
                  <a:lnTo>
                    <a:pt x="80213" y="96373"/>
                  </a:lnTo>
                  <a:lnTo>
                    <a:pt x="79832" y="95909"/>
                  </a:lnTo>
                  <a:lnTo>
                    <a:pt x="79653" y="95671"/>
                  </a:lnTo>
                  <a:lnTo>
                    <a:pt x="79391" y="95385"/>
                  </a:lnTo>
                  <a:lnTo>
                    <a:pt x="78868" y="94778"/>
                  </a:lnTo>
                  <a:cubicBezTo>
                    <a:pt x="78689" y="94587"/>
                    <a:pt x="78522" y="94385"/>
                    <a:pt x="78320" y="94206"/>
                  </a:cubicBezTo>
                  <a:cubicBezTo>
                    <a:pt x="76808" y="92706"/>
                    <a:pt x="74986" y="91504"/>
                    <a:pt x="72998" y="90706"/>
                  </a:cubicBezTo>
                  <a:cubicBezTo>
                    <a:pt x="71076" y="89942"/>
                    <a:pt x="69009" y="89538"/>
                    <a:pt x="66937" y="89538"/>
                  </a:cubicBezTo>
                  <a:cubicBezTo>
                    <a:pt x="66877" y="89538"/>
                    <a:pt x="66818" y="89538"/>
                    <a:pt x="66759" y="89539"/>
                  </a:cubicBezTo>
                  <a:cubicBezTo>
                    <a:pt x="64628" y="89563"/>
                    <a:pt x="62496" y="90003"/>
                    <a:pt x="60544" y="90849"/>
                  </a:cubicBezTo>
                  <a:cubicBezTo>
                    <a:pt x="60056" y="91075"/>
                    <a:pt x="59556" y="91277"/>
                    <a:pt x="59103" y="91563"/>
                  </a:cubicBezTo>
                  <a:cubicBezTo>
                    <a:pt x="58639" y="91825"/>
                    <a:pt x="58175" y="92075"/>
                    <a:pt x="57746" y="92397"/>
                  </a:cubicBezTo>
                  <a:lnTo>
                    <a:pt x="57103" y="92861"/>
                  </a:lnTo>
                  <a:lnTo>
                    <a:pt x="56936" y="92980"/>
                  </a:lnTo>
                  <a:cubicBezTo>
                    <a:pt x="56889" y="93028"/>
                    <a:pt x="56829" y="93063"/>
                    <a:pt x="56793" y="93087"/>
                  </a:cubicBezTo>
                  <a:lnTo>
                    <a:pt x="56555" y="93278"/>
                  </a:lnTo>
                  <a:lnTo>
                    <a:pt x="55615" y="94028"/>
                  </a:lnTo>
                  <a:lnTo>
                    <a:pt x="51864" y="97016"/>
                  </a:lnTo>
                  <a:lnTo>
                    <a:pt x="36850" y="108958"/>
                  </a:lnTo>
                  <a:lnTo>
                    <a:pt x="1" y="138271"/>
                  </a:lnTo>
                  <a:lnTo>
                    <a:pt x="13062" y="138271"/>
                  </a:lnTo>
                  <a:lnTo>
                    <a:pt x="41911" y="115304"/>
                  </a:lnTo>
                  <a:lnTo>
                    <a:pt x="56924" y="103362"/>
                  </a:lnTo>
                  <a:lnTo>
                    <a:pt x="60675" y="100374"/>
                  </a:lnTo>
                  <a:lnTo>
                    <a:pt x="61615" y="99636"/>
                  </a:lnTo>
                  <a:lnTo>
                    <a:pt x="61854" y="99445"/>
                  </a:lnTo>
                  <a:cubicBezTo>
                    <a:pt x="61889" y="99409"/>
                    <a:pt x="61913" y="99386"/>
                    <a:pt x="61949" y="99374"/>
                  </a:cubicBezTo>
                  <a:lnTo>
                    <a:pt x="62032" y="99314"/>
                  </a:lnTo>
                  <a:lnTo>
                    <a:pt x="62354" y="99088"/>
                  </a:lnTo>
                  <a:cubicBezTo>
                    <a:pt x="62568" y="98909"/>
                    <a:pt x="62806" y="98802"/>
                    <a:pt x="63032" y="98659"/>
                  </a:cubicBezTo>
                  <a:cubicBezTo>
                    <a:pt x="63258" y="98516"/>
                    <a:pt x="63509" y="98421"/>
                    <a:pt x="63747" y="98314"/>
                  </a:cubicBezTo>
                  <a:cubicBezTo>
                    <a:pt x="64745" y="97879"/>
                    <a:pt x="65841" y="97662"/>
                    <a:pt x="66940" y="97662"/>
                  </a:cubicBezTo>
                  <a:cubicBezTo>
                    <a:pt x="67976" y="97662"/>
                    <a:pt x="69014" y="97855"/>
                    <a:pt x="69974" y="98243"/>
                  </a:cubicBezTo>
                  <a:cubicBezTo>
                    <a:pt x="70962" y="98635"/>
                    <a:pt x="71855" y="99231"/>
                    <a:pt x="72617" y="99981"/>
                  </a:cubicBezTo>
                  <a:cubicBezTo>
                    <a:pt x="72724" y="100064"/>
                    <a:pt x="72795" y="100171"/>
                    <a:pt x="72891" y="100267"/>
                  </a:cubicBezTo>
                  <a:lnTo>
                    <a:pt x="73153" y="100576"/>
                  </a:lnTo>
                  <a:cubicBezTo>
                    <a:pt x="73200" y="100624"/>
                    <a:pt x="73236" y="100660"/>
                    <a:pt x="73295" y="100731"/>
                  </a:cubicBezTo>
                  <a:lnTo>
                    <a:pt x="73486" y="100969"/>
                  </a:lnTo>
                  <a:lnTo>
                    <a:pt x="73855" y="101433"/>
                  </a:lnTo>
                  <a:lnTo>
                    <a:pt x="75355" y="103315"/>
                  </a:lnTo>
                  <a:lnTo>
                    <a:pt x="81320" y="110816"/>
                  </a:lnTo>
                  <a:lnTo>
                    <a:pt x="81701" y="111280"/>
                  </a:lnTo>
                  <a:lnTo>
                    <a:pt x="81785" y="111399"/>
                  </a:lnTo>
                  <a:lnTo>
                    <a:pt x="81832" y="111459"/>
                  </a:lnTo>
                  <a:lnTo>
                    <a:pt x="81904" y="111542"/>
                  </a:lnTo>
                  <a:lnTo>
                    <a:pt x="82166" y="111840"/>
                  </a:lnTo>
                  <a:lnTo>
                    <a:pt x="82689" y="112423"/>
                  </a:lnTo>
                  <a:lnTo>
                    <a:pt x="82951" y="112721"/>
                  </a:lnTo>
                  <a:lnTo>
                    <a:pt x="83237" y="112994"/>
                  </a:lnTo>
                  <a:lnTo>
                    <a:pt x="83821" y="113530"/>
                  </a:lnTo>
                  <a:cubicBezTo>
                    <a:pt x="84011" y="113721"/>
                    <a:pt x="84202" y="113899"/>
                    <a:pt x="84428" y="114054"/>
                  </a:cubicBezTo>
                  <a:lnTo>
                    <a:pt x="85059" y="114530"/>
                  </a:lnTo>
                  <a:cubicBezTo>
                    <a:pt x="85273" y="114685"/>
                    <a:pt x="85476" y="114852"/>
                    <a:pt x="85702" y="114995"/>
                  </a:cubicBezTo>
                  <a:cubicBezTo>
                    <a:pt x="87476" y="116161"/>
                    <a:pt x="89476" y="116971"/>
                    <a:pt x="91548" y="117388"/>
                  </a:cubicBezTo>
                  <a:cubicBezTo>
                    <a:pt x="92629" y="117605"/>
                    <a:pt x="93730" y="117716"/>
                    <a:pt x="94832" y="117716"/>
                  </a:cubicBezTo>
                  <a:cubicBezTo>
                    <a:pt x="95841" y="117716"/>
                    <a:pt x="96850" y="117623"/>
                    <a:pt x="97846" y="117435"/>
                  </a:cubicBezTo>
                  <a:cubicBezTo>
                    <a:pt x="99930" y="117054"/>
                    <a:pt x="101954" y="116269"/>
                    <a:pt x="103728" y="115126"/>
                  </a:cubicBezTo>
                  <a:cubicBezTo>
                    <a:pt x="105502" y="113983"/>
                    <a:pt x="107073" y="112506"/>
                    <a:pt x="108300" y="110780"/>
                  </a:cubicBezTo>
                  <a:cubicBezTo>
                    <a:pt x="109538" y="109065"/>
                    <a:pt x="110431" y="107101"/>
                    <a:pt x="110931" y="105041"/>
                  </a:cubicBezTo>
                  <a:cubicBezTo>
                    <a:pt x="111431" y="102993"/>
                    <a:pt x="111538" y="100850"/>
                    <a:pt x="111229" y="98755"/>
                  </a:cubicBezTo>
                  <a:cubicBezTo>
                    <a:pt x="110931" y="96659"/>
                    <a:pt x="110217" y="94611"/>
                    <a:pt x="109157" y="92790"/>
                  </a:cubicBezTo>
                  <a:cubicBezTo>
                    <a:pt x="109014" y="92563"/>
                    <a:pt x="108895" y="92325"/>
                    <a:pt x="108752" y="92111"/>
                  </a:cubicBezTo>
                  <a:lnTo>
                    <a:pt x="108288" y="91456"/>
                  </a:lnTo>
                  <a:lnTo>
                    <a:pt x="107824" y="90825"/>
                  </a:lnTo>
                  <a:lnTo>
                    <a:pt x="107454" y="90349"/>
                  </a:lnTo>
                  <a:lnTo>
                    <a:pt x="105966" y="88468"/>
                  </a:lnTo>
                  <a:lnTo>
                    <a:pt x="102990" y="84705"/>
                  </a:lnTo>
                  <a:lnTo>
                    <a:pt x="97025" y="77192"/>
                  </a:lnTo>
                  <a:lnTo>
                    <a:pt x="85106" y="62155"/>
                  </a:lnTo>
                  <a:lnTo>
                    <a:pt x="79141" y="54642"/>
                  </a:lnTo>
                  <a:lnTo>
                    <a:pt x="78403" y="53701"/>
                  </a:lnTo>
                  <a:lnTo>
                    <a:pt x="78213" y="53475"/>
                  </a:lnTo>
                  <a:lnTo>
                    <a:pt x="78117" y="53356"/>
                  </a:lnTo>
                  <a:lnTo>
                    <a:pt x="78058" y="53273"/>
                  </a:lnTo>
                  <a:lnTo>
                    <a:pt x="77832" y="52939"/>
                  </a:lnTo>
                  <a:cubicBezTo>
                    <a:pt x="77748" y="52820"/>
                    <a:pt x="77665" y="52725"/>
                    <a:pt x="77594" y="52606"/>
                  </a:cubicBezTo>
                  <a:lnTo>
                    <a:pt x="77391" y="52249"/>
                  </a:lnTo>
                  <a:lnTo>
                    <a:pt x="77189" y="51904"/>
                  </a:lnTo>
                  <a:lnTo>
                    <a:pt x="77034" y="51534"/>
                  </a:lnTo>
                  <a:cubicBezTo>
                    <a:pt x="76593" y="50546"/>
                    <a:pt x="76343" y="49475"/>
                    <a:pt x="76308" y="48403"/>
                  </a:cubicBezTo>
                  <a:cubicBezTo>
                    <a:pt x="76224" y="46236"/>
                    <a:pt x="77010" y="44045"/>
                    <a:pt x="78451" y="42450"/>
                  </a:cubicBezTo>
                  <a:cubicBezTo>
                    <a:pt x="79165" y="41652"/>
                    <a:pt x="80058" y="40974"/>
                    <a:pt x="81011" y="40486"/>
                  </a:cubicBezTo>
                  <a:cubicBezTo>
                    <a:pt x="81975" y="40009"/>
                    <a:pt x="83035" y="39724"/>
                    <a:pt x="84118" y="39640"/>
                  </a:cubicBezTo>
                  <a:cubicBezTo>
                    <a:pt x="84331" y="39624"/>
                    <a:pt x="84544" y="39616"/>
                    <a:pt x="84757" y="39616"/>
                  </a:cubicBezTo>
                  <a:cubicBezTo>
                    <a:pt x="86715" y="39616"/>
                    <a:pt x="88662" y="40300"/>
                    <a:pt x="90155" y="41545"/>
                  </a:cubicBezTo>
                  <a:cubicBezTo>
                    <a:pt x="90357" y="41724"/>
                    <a:pt x="90548" y="41914"/>
                    <a:pt x="90750" y="42093"/>
                  </a:cubicBezTo>
                  <a:cubicBezTo>
                    <a:pt x="90941" y="42283"/>
                    <a:pt x="91107" y="42498"/>
                    <a:pt x="91298" y="42700"/>
                  </a:cubicBezTo>
                  <a:lnTo>
                    <a:pt x="91369" y="42771"/>
                  </a:lnTo>
                  <a:lnTo>
                    <a:pt x="91393" y="42807"/>
                  </a:lnTo>
                  <a:lnTo>
                    <a:pt x="91441" y="42867"/>
                  </a:lnTo>
                  <a:lnTo>
                    <a:pt x="91631" y="43105"/>
                  </a:lnTo>
                  <a:lnTo>
                    <a:pt x="92000" y="43569"/>
                  </a:lnTo>
                  <a:lnTo>
                    <a:pt x="92750" y="44510"/>
                  </a:lnTo>
                  <a:lnTo>
                    <a:pt x="95739" y="48260"/>
                  </a:lnTo>
                  <a:lnTo>
                    <a:pt x="107681" y="63274"/>
                  </a:lnTo>
                  <a:lnTo>
                    <a:pt x="119635" y="78288"/>
                  </a:lnTo>
                  <a:lnTo>
                    <a:pt x="121123" y="80169"/>
                  </a:lnTo>
                  <a:cubicBezTo>
                    <a:pt x="121456" y="80562"/>
                    <a:pt x="121813" y="80967"/>
                    <a:pt x="122159" y="81348"/>
                  </a:cubicBezTo>
                  <a:cubicBezTo>
                    <a:pt x="122528" y="81729"/>
                    <a:pt x="122933" y="82086"/>
                    <a:pt x="123314" y="82443"/>
                  </a:cubicBezTo>
                  <a:cubicBezTo>
                    <a:pt x="124921" y="83824"/>
                    <a:pt x="126802" y="84896"/>
                    <a:pt x="128802" y="85562"/>
                  </a:cubicBezTo>
                  <a:cubicBezTo>
                    <a:pt x="130518" y="86141"/>
                    <a:pt x="132320" y="86434"/>
                    <a:pt x="134120" y="86434"/>
                  </a:cubicBezTo>
                  <a:cubicBezTo>
                    <a:pt x="134431" y="86434"/>
                    <a:pt x="134743" y="86425"/>
                    <a:pt x="135053" y="86408"/>
                  </a:cubicBezTo>
                  <a:cubicBezTo>
                    <a:pt x="137161" y="86301"/>
                    <a:pt x="139256" y="85765"/>
                    <a:pt x="141173" y="84860"/>
                  </a:cubicBezTo>
                  <a:cubicBezTo>
                    <a:pt x="141661" y="84658"/>
                    <a:pt x="142114" y="84384"/>
                    <a:pt x="142578" y="84122"/>
                  </a:cubicBezTo>
                  <a:cubicBezTo>
                    <a:pt x="143042" y="83872"/>
                    <a:pt x="143471" y="83550"/>
                    <a:pt x="143900" y="83241"/>
                  </a:cubicBezTo>
                  <a:lnTo>
                    <a:pt x="144221" y="83015"/>
                  </a:lnTo>
                  <a:lnTo>
                    <a:pt x="144376" y="82895"/>
                  </a:lnTo>
                  <a:lnTo>
                    <a:pt x="144459" y="82836"/>
                  </a:lnTo>
                  <a:lnTo>
                    <a:pt x="144519" y="82788"/>
                  </a:lnTo>
                  <a:lnTo>
                    <a:pt x="144983" y="82419"/>
                  </a:lnTo>
                  <a:lnTo>
                    <a:pt x="145221" y="82229"/>
                  </a:lnTo>
                  <a:lnTo>
                    <a:pt x="145519" y="81967"/>
                  </a:lnTo>
                  <a:lnTo>
                    <a:pt x="146114" y="81455"/>
                  </a:lnTo>
                  <a:cubicBezTo>
                    <a:pt x="147674" y="80026"/>
                    <a:pt x="148960" y="78288"/>
                    <a:pt x="149865" y="76371"/>
                  </a:cubicBezTo>
                  <a:cubicBezTo>
                    <a:pt x="151686" y="72549"/>
                    <a:pt x="151972" y="68037"/>
                    <a:pt x="150615" y="64012"/>
                  </a:cubicBezTo>
                  <a:lnTo>
                    <a:pt x="150365" y="63250"/>
                  </a:lnTo>
                  <a:lnTo>
                    <a:pt x="150043" y="62524"/>
                  </a:lnTo>
                  <a:lnTo>
                    <a:pt x="149710" y="61798"/>
                  </a:lnTo>
                  <a:cubicBezTo>
                    <a:pt x="149591" y="61571"/>
                    <a:pt x="149460" y="61345"/>
                    <a:pt x="149329" y="61107"/>
                  </a:cubicBezTo>
                  <a:lnTo>
                    <a:pt x="148936" y="60417"/>
                  </a:lnTo>
                  <a:cubicBezTo>
                    <a:pt x="148805" y="60190"/>
                    <a:pt x="148638" y="59988"/>
                    <a:pt x="148483" y="59774"/>
                  </a:cubicBezTo>
                  <a:cubicBezTo>
                    <a:pt x="148186" y="59345"/>
                    <a:pt x="147840" y="58869"/>
                    <a:pt x="147614" y="58607"/>
                  </a:cubicBezTo>
                  <a:lnTo>
                    <a:pt x="144638" y="54844"/>
                  </a:lnTo>
                  <a:lnTo>
                    <a:pt x="138661" y="47343"/>
                  </a:lnTo>
                  <a:lnTo>
                    <a:pt x="126719" y="32330"/>
                  </a:lnTo>
                  <a:lnTo>
                    <a:pt x="120742" y="24817"/>
                  </a:lnTo>
                  <a:lnTo>
                    <a:pt x="119254" y="22948"/>
                  </a:lnTo>
                  <a:lnTo>
                    <a:pt x="118503" y="22007"/>
                  </a:lnTo>
                  <a:lnTo>
                    <a:pt x="118134" y="21543"/>
                  </a:lnTo>
                  <a:lnTo>
                    <a:pt x="117944" y="21305"/>
                  </a:lnTo>
                  <a:lnTo>
                    <a:pt x="117896" y="21245"/>
                  </a:lnTo>
                  <a:lnTo>
                    <a:pt x="117861" y="21197"/>
                  </a:lnTo>
                  <a:lnTo>
                    <a:pt x="117813" y="21114"/>
                  </a:lnTo>
                  <a:cubicBezTo>
                    <a:pt x="117158" y="20269"/>
                    <a:pt x="116682" y="19304"/>
                    <a:pt x="116408" y="18280"/>
                  </a:cubicBezTo>
                  <a:cubicBezTo>
                    <a:pt x="115860" y="16221"/>
                    <a:pt x="116170" y="13935"/>
                    <a:pt x="117253" y="12113"/>
                  </a:cubicBezTo>
                  <a:cubicBezTo>
                    <a:pt x="118313" y="10291"/>
                    <a:pt x="120170" y="8874"/>
                    <a:pt x="122218" y="8363"/>
                  </a:cubicBezTo>
                  <a:cubicBezTo>
                    <a:pt x="122859" y="8200"/>
                    <a:pt x="123521" y="8120"/>
                    <a:pt x="124184" y="8120"/>
                  </a:cubicBezTo>
                  <a:cubicBezTo>
                    <a:pt x="125654" y="8120"/>
                    <a:pt x="127127" y="8513"/>
                    <a:pt x="128374" y="9267"/>
                  </a:cubicBezTo>
                  <a:lnTo>
                    <a:pt x="128719" y="9470"/>
                  </a:lnTo>
                  <a:cubicBezTo>
                    <a:pt x="128826" y="9529"/>
                    <a:pt x="128921" y="9625"/>
                    <a:pt x="129029" y="9708"/>
                  </a:cubicBezTo>
                  <a:lnTo>
                    <a:pt x="129350" y="9946"/>
                  </a:lnTo>
                  <a:cubicBezTo>
                    <a:pt x="129457" y="10017"/>
                    <a:pt x="129552" y="10125"/>
                    <a:pt x="129648" y="10208"/>
                  </a:cubicBezTo>
                  <a:lnTo>
                    <a:pt x="129945" y="10482"/>
                  </a:lnTo>
                  <a:cubicBezTo>
                    <a:pt x="130053" y="10565"/>
                    <a:pt x="130124" y="10672"/>
                    <a:pt x="130207" y="10779"/>
                  </a:cubicBezTo>
                  <a:lnTo>
                    <a:pt x="130481" y="11077"/>
                  </a:lnTo>
                  <a:lnTo>
                    <a:pt x="130553" y="11149"/>
                  </a:lnTo>
                  <a:cubicBezTo>
                    <a:pt x="130565" y="11172"/>
                    <a:pt x="130612" y="11220"/>
                    <a:pt x="130636" y="11256"/>
                  </a:cubicBezTo>
                  <a:lnTo>
                    <a:pt x="130826" y="11494"/>
                  </a:lnTo>
                  <a:lnTo>
                    <a:pt x="133815" y="15244"/>
                  </a:lnTo>
                  <a:lnTo>
                    <a:pt x="139780" y="22757"/>
                  </a:lnTo>
                  <a:lnTo>
                    <a:pt x="141280" y="24626"/>
                  </a:lnTo>
                  <a:lnTo>
                    <a:pt x="142018" y="25567"/>
                  </a:lnTo>
                  <a:lnTo>
                    <a:pt x="142114" y="25686"/>
                  </a:lnTo>
                  <a:lnTo>
                    <a:pt x="142245" y="25841"/>
                  </a:lnTo>
                  <a:lnTo>
                    <a:pt x="142518" y="26150"/>
                  </a:lnTo>
                  <a:lnTo>
                    <a:pt x="143066" y="26758"/>
                  </a:lnTo>
                  <a:cubicBezTo>
                    <a:pt x="144590" y="28353"/>
                    <a:pt x="146495" y="29579"/>
                    <a:pt x="148555" y="30341"/>
                  </a:cubicBezTo>
                  <a:cubicBezTo>
                    <a:pt x="150210" y="30954"/>
                    <a:pt x="151974" y="31282"/>
                    <a:pt x="153746" y="31282"/>
                  </a:cubicBezTo>
                  <a:cubicBezTo>
                    <a:pt x="154178" y="31282"/>
                    <a:pt x="154611" y="31262"/>
                    <a:pt x="155044" y="31222"/>
                  </a:cubicBezTo>
                  <a:cubicBezTo>
                    <a:pt x="157235" y="31020"/>
                    <a:pt x="159390" y="30329"/>
                    <a:pt x="161271" y="29198"/>
                  </a:cubicBezTo>
                  <a:cubicBezTo>
                    <a:pt x="161759" y="28936"/>
                    <a:pt x="162199" y="28603"/>
                    <a:pt x="162640" y="28282"/>
                  </a:cubicBezTo>
                  <a:lnTo>
                    <a:pt x="162961" y="28043"/>
                  </a:lnTo>
                  <a:lnTo>
                    <a:pt x="163200" y="27865"/>
                  </a:lnTo>
                  <a:lnTo>
                    <a:pt x="163676" y="27484"/>
                  </a:lnTo>
                  <a:lnTo>
                    <a:pt x="165545" y="25996"/>
                  </a:lnTo>
                  <a:lnTo>
                    <a:pt x="169296" y="23007"/>
                  </a:lnTo>
                  <a:lnTo>
                    <a:pt x="170212" y="24162"/>
                  </a:lnTo>
                  <a:lnTo>
                    <a:pt x="171272" y="25496"/>
                  </a:lnTo>
                  <a:lnTo>
                    <a:pt x="174903" y="13363"/>
                  </a:lnTo>
                  <a:lnTo>
                    <a:pt x="174903" y="13363"/>
                  </a:lnTo>
                  <a:lnTo>
                    <a:pt x="162271" y="14173"/>
                  </a:lnTo>
                  <a:lnTo>
                    <a:pt x="162783" y="14816"/>
                  </a:lnTo>
                  <a:lnTo>
                    <a:pt x="163331" y="15506"/>
                  </a:lnTo>
                  <a:lnTo>
                    <a:pt x="163842" y="16149"/>
                  </a:lnTo>
                  <a:lnTo>
                    <a:pt x="164247" y="16649"/>
                  </a:lnTo>
                  <a:lnTo>
                    <a:pt x="160497" y="19638"/>
                  </a:lnTo>
                  <a:lnTo>
                    <a:pt x="158616" y="21138"/>
                  </a:lnTo>
                  <a:lnTo>
                    <a:pt x="158151" y="21507"/>
                  </a:lnTo>
                  <a:lnTo>
                    <a:pt x="157913" y="21697"/>
                  </a:lnTo>
                  <a:cubicBezTo>
                    <a:pt x="157842" y="21745"/>
                    <a:pt x="157806" y="21769"/>
                    <a:pt x="157746" y="21805"/>
                  </a:cubicBezTo>
                  <a:cubicBezTo>
                    <a:pt x="157544" y="21948"/>
                    <a:pt x="157354" y="22114"/>
                    <a:pt x="157127" y="22221"/>
                  </a:cubicBezTo>
                  <a:cubicBezTo>
                    <a:pt x="156270" y="22733"/>
                    <a:pt x="155318" y="23043"/>
                    <a:pt x="154317" y="23138"/>
                  </a:cubicBezTo>
                  <a:cubicBezTo>
                    <a:pt x="154125" y="23157"/>
                    <a:pt x="153931" y="23166"/>
                    <a:pt x="153737" y="23166"/>
                  </a:cubicBezTo>
                  <a:cubicBezTo>
                    <a:pt x="152937" y="23166"/>
                    <a:pt x="152134" y="23011"/>
                    <a:pt x="151377" y="22733"/>
                  </a:cubicBezTo>
                  <a:cubicBezTo>
                    <a:pt x="150448" y="22388"/>
                    <a:pt x="149591" y="21852"/>
                    <a:pt x="148912" y="21126"/>
                  </a:cubicBezTo>
                  <a:lnTo>
                    <a:pt x="148662" y="20840"/>
                  </a:lnTo>
                  <a:lnTo>
                    <a:pt x="148531" y="20697"/>
                  </a:lnTo>
                  <a:cubicBezTo>
                    <a:pt x="148507" y="20674"/>
                    <a:pt x="148495" y="20662"/>
                    <a:pt x="148472" y="20626"/>
                  </a:cubicBezTo>
                  <a:lnTo>
                    <a:pt x="148376" y="20507"/>
                  </a:lnTo>
                  <a:lnTo>
                    <a:pt x="147626" y="19566"/>
                  </a:lnTo>
                  <a:lnTo>
                    <a:pt x="146138" y="17697"/>
                  </a:lnTo>
                  <a:lnTo>
                    <a:pt x="140161" y="10184"/>
                  </a:lnTo>
                  <a:lnTo>
                    <a:pt x="137172" y="6434"/>
                  </a:lnTo>
                  <a:lnTo>
                    <a:pt x="136994" y="6196"/>
                  </a:lnTo>
                  <a:cubicBezTo>
                    <a:pt x="136958" y="6160"/>
                    <a:pt x="136934" y="6124"/>
                    <a:pt x="136887" y="6077"/>
                  </a:cubicBezTo>
                  <a:lnTo>
                    <a:pt x="136756" y="5922"/>
                  </a:lnTo>
                  <a:lnTo>
                    <a:pt x="136232" y="5326"/>
                  </a:lnTo>
                  <a:cubicBezTo>
                    <a:pt x="136053" y="5136"/>
                    <a:pt x="135887" y="4922"/>
                    <a:pt x="135684" y="4743"/>
                  </a:cubicBezTo>
                  <a:lnTo>
                    <a:pt x="135101" y="4195"/>
                  </a:lnTo>
                  <a:cubicBezTo>
                    <a:pt x="134910" y="4017"/>
                    <a:pt x="134720" y="3826"/>
                    <a:pt x="134505" y="3671"/>
                  </a:cubicBezTo>
                  <a:lnTo>
                    <a:pt x="133863" y="3183"/>
                  </a:lnTo>
                  <a:cubicBezTo>
                    <a:pt x="133648" y="3029"/>
                    <a:pt x="133446" y="2850"/>
                    <a:pt x="133220" y="2707"/>
                  </a:cubicBezTo>
                  <a:lnTo>
                    <a:pt x="132541" y="2290"/>
                  </a:lnTo>
                  <a:cubicBezTo>
                    <a:pt x="130031" y="783"/>
                    <a:pt x="127119" y="0"/>
                    <a:pt x="124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78;p16">
              <a:extLst>
                <a:ext uri="{FF2B5EF4-FFF2-40B4-BE49-F238E27FC236}">
                  <a16:creationId xmlns:a16="http://schemas.microsoft.com/office/drawing/2014/main" id="{8B417BA6-4964-6420-B0A8-2B1C9EDD3761}"/>
                </a:ext>
              </a:extLst>
            </p:cNvPr>
            <p:cNvGrpSpPr/>
            <p:nvPr/>
          </p:nvGrpSpPr>
          <p:grpSpPr>
            <a:xfrm>
              <a:off x="1806690" y="1389189"/>
              <a:ext cx="4502713" cy="3725654"/>
              <a:chOff x="2346303" y="1389189"/>
              <a:chExt cx="4502713" cy="3725654"/>
            </a:xfrm>
          </p:grpSpPr>
          <p:sp>
            <p:nvSpPr>
              <p:cNvPr id="23" name="Google Shape;79;p16">
                <a:extLst>
                  <a:ext uri="{FF2B5EF4-FFF2-40B4-BE49-F238E27FC236}">
                    <a16:creationId xmlns:a16="http://schemas.microsoft.com/office/drawing/2014/main" id="{CF64AB00-28D9-2851-CE08-6DD16394F574}"/>
                  </a:ext>
                </a:extLst>
              </p:cNvPr>
              <p:cNvSpPr/>
              <p:nvPr/>
            </p:nvSpPr>
            <p:spPr>
              <a:xfrm>
                <a:off x="5565644" y="2271083"/>
                <a:ext cx="46149" cy="58076"/>
              </a:xfrm>
              <a:custGeom>
                <a:avLst/>
                <a:gdLst/>
                <a:ahLst/>
                <a:cxnLst/>
                <a:rect l="l" t="t" r="r" b="b"/>
                <a:pathLst>
                  <a:path w="1656" h="2084" extrusionOk="0">
                    <a:moveTo>
                      <a:pt x="0" y="0"/>
                    </a:moveTo>
                    <a:lnTo>
                      <a:pt x="1655" y="208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0;p16">
                <a:extLst>
                  <a:ext uri="{FF2B5EF4-FFF2-40B4-BE49-F238E27FC236}">
                    <a16:creationId xmlns:a16="http://schemas.microsoft.com/office/drawing/2014/main" id="{191873F1-F764-7D21-2ABD-BF6170DC4951}"/>
                  </a:ext>
                </a:extLst>
              </p:cNvPr>
              <p:cNvSpPr/>
              <p:nvPr/>
            </p:nvSpPr>
            <p:spPr>
              <a:xfrm>
                <a:off x="5518522" y="2212006"/>
                <a:ext cx="46483" cy="58104"/>
              </a:xfrm>
              <a:custGeom>
                <a:avLst/>
                <a:gdLst/>
                <a:ahLst/>
                <a:cxnLst/>
                <a:rect l="l" t="t" r="r" b="b"/>
                <a:pathLst>
                  <a:path w="1668" h="2085" extrusionOk="0">
                    <a:moveTo>
                      <a:pt x="1" y="1"/>
                    </a:moveTo>
                    <a:lnTo>
                      <a:pt x="1667" y="2084"/>
                    </a:lnTo>
                    <a:lnTo>
                      <a:pt x="1667" y="2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p16">
                <a:extLst>
                  <a:ext uri="{FF2B5EF4-FFF2-40B4-BE49-F238E27FC236}">
                    <a16:creationId xmlns:a16="http://schemas.microsoft.com/office/drawing/2014/main" id="{5AFAE9EA-7794-3462-FC1F-1F2C37D8E534}"/>
                  </a:ext>
                </a:extLst>
              </p:cNvPr>
              <p:cNvSpPr/>
              <p:nvPr/>
            </p:nvSpPr>
            <p:spPr>
              <a:xfrm>
                <a:off x="2476718" y="4996685"/>
                <a:ext cx="0" cy="28"/>
              </a:xfrm>
              <a:custGeom>
                <a:avLst/>
                <a:gdLst/>
                <a:ahLst/>
                <a:cxnLst/>
                <a:rect l="l" t="t" r="r" b="b"/>
                <a:pathLst>
                  <a:path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2;p16">
                <a:extLst>
                  <a:ext uri="{FF2B5EF4-FFF2-40B4-BE49-F238E27FC236}">
                    <a16:creationId xmlns:a16="http://schemas.microsoft.com/office/drawing/2014/main" id="{3446A377-D972-AF06-8D54-47DF75EBADC9}"/>
                  </a:ext>
                </a:extLst>
              </p:cNvPr>
              <p:cNvSpPr/>
              <p:nvPr/>
            </p:nvSpPr>
            <p:spPr>
              <a:xfrm>
                <a:off x="4051681" y="3888849"/>
                <a:ext cx="148367" cy="81317"/>
              </a:xfrm>
              <a:custGeom>
                <a:avLst/>
                <a:gdLst/>
                <a:ahLst/>
                <a:cxnLst/>
                <a:rect l="l" t="t" r="r" b="b"/>
                <a:pathLst>
                  <a:path w="5324" h="2918" extrusionOk="0">
                    <a:moveTo>
                      <a:pt x="168" y="1"/>
                    </a:moveTo>
                    <a:lnTo>
                      <a:pt x="1" y="1025"/>
                    </a:lnTo>
                    <a:cubicBezTo>
                      <a:pt x="215" y="1061"/>
                      <a:pt x="430" y="1072"/>
                      <a:pt x="632" y="1132"/>
                    </a:cubicBezTo>
                    <a:lnTo>
                      <a:pt x="1251" y="1299"/>
                    </a:lnTo>
                    <a:cubicBezTo>
                      <a:pt x="1680" y="1382"/>
                      <a:pt x="2073" y="1561"/>
                      <a:pt x="2477" y="1703"/>
                    </a:cubicBezTo>
                    <a:cubicBezTo>
                      <a:pt x="2680" y="1775"/>
                      <a:pt x="2870" y="1870"/>
                      <a:pt x="3061" y="1965"/>
                    </a:cubicBezTo>
                    <a:lnTo>
                      <a:pt x="3632" y="2239"/>
                    </a:lnTo>
                    <a:cubicBezTo>
                      <a:pt x="4001" y="2465"/>
                      <a:pt x="4371" y="2680"/>
                      <a:pt x="4728" y="2918"/>
                    </a:cubicBezTo>
                    <a:lnTo>
                      <a:pt x="5323" y="2061"/>
                    </a:lnTo>
                    <a:cubicBezTo>
                      <a:pt x="4930" y="1811"/>
                      <a:pt x="4537" y="1573"/>
                      <a:pt x="4132" y="1334"/>
                    </a:cubicBezTo>
                    <a:lnTo>
                      <a:pt x="3501" y="1025"/>
                    </a:lnTo>
                    <a:cubicBezTo>
                      <a:pt x="3287" y="930"/>
                      <a:pt x="3085" y="811"/>
                      <a:pt x="2858" y="739"/>
                    </a:cubicBezTo>
                    <a:cubicBezTo>
                      <a:pt x="2418" y="584"/>
                      <a:pt x="1989" y="394"/>
                      <a:pt x="1537" y="299"/>
                    </a:cubicBezTo>
                    <a:lnTo>
                      <a:pt x="858" y="120"/>
                    </a:lnTo>
                    <a:cubicBezTo>
                      <a:pt x="632" y="60"/>
                      <a:pt x="394" y="37"/>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p16">
                <a:extLst>
                  <a:ext uri="{FF2B5EF4-FFF2-40B4-BE49-F238E27FC236}">
                    <a16:creationId xmlns:a16="http://schemas.microsoft.com/office/drawing/2014/main" id="{EE61F30D-FA4E-3DC5-26F3-38DDE68F98D9}"/>
                  </a:ext>
                </a:extLst>
              </p:cNvPr>
              <p:cNvSpPr/>
              <p:nvPr/>
            </p:nvSpPr>
            <p:spPr>
              <a:xfrm>
                <a:off x="6180436" y="3034516"/>
                <a:ext cx="73682" cy="149676"/>
              </a:xfrm>
              <a:custGeom>
                <a:avLst/>
                <a:gdLst/>
                <a:ahLst/>
                <a:cxnLst/>
                <a:rect l="l" t="t" r="r" b="b"/>
                <a:pathLst>
                  <a:path w="2644" h="5371" extrusionOk="0">
                    <a:moveTo>
                      <a:pt x="882" y="0"/>
                    </a:moveTo>
                    <a:lnTo>
                      <a:pt x="0" y="524"/>
                    </a:lnTo>
                    <a:lnTo>
                      <a:pt x="322" y="1084"/>
                    </a:lnTo>
                    <a:cubicBezTo>
                      <a:pt x="429" y="1262"/>
                      <a:pt x="501" y="1477"/>
                      <a:pt x="596" y="1667"/>
                    </a:cubicBezTo>
                    <a:lnTo>
                      <a:pt x="858" y="2251"/>
                    </a:lnTo>
                    <a:cubicBezTo>
                      <a:pt x="929" y="2453"/>
                      <a:pt x="989" y="2655"/>
                      <a:pt x="1060" y="2858"/>
                    </a:cubicBezTo>
                    <a:cubicBezTo>
                      <a:pt x="1132" y="3060"/>
                      <a:pt x="1203" y="3263"/>
                      <a:pt x="1263" y="3477"/>
                    </a:cubicBezTo>
                    <a:lnTo>
                      <a:pt x="1405" y="4096"/>
                    </a:lnTo>
                    <a:cubicBezTo>
                      <a:pt x="1513" y="4513"/>
                      <a:pt x="1560" y="4941"/>
                      <a:pt x="1608" y="5370"/>
                    </a:cubicBezTo>
                    <a:lnTo>
                      <a:pt x="2644" y="5263"/>
                    </a:lnTo>
                    <a:cubicBezTo>
                      <a:pt x="2584" y="4799"/>
                      <a:pt x="2537" y="4334"/>
                      <a:pt x="2417" y="3882"/>
                    </a:cubicBezTo>
                    <a:lnTo>
                      <a:pt x="2263" y="3203"/>
                    </a:lnTo>
                    <a:cubicBezTo>
                      <a:pt x="2203" y="2977"/>
                      <a:pt x="2120" y="2751"/>
                      <a:pt x="2048" y="2536"/>
                    </a:cubicBezTo>
                    <a:cubicBezTo>
                      <a:pt x="1977" y="2310"/>
                      <a:pt x="1905" y="2084"/>
                      <a:pt x="1822" y="1870"/>
                    </a:cubicBezTo>
                    <a:lnTo>
                      <a:pt x="1536" y="1227"/>
                    </a:lnTo>
                    <a:cubicBezTo>
                      <a:pt x="1429" y="1024"/>
                      <a:pt x="1358" y="798"/>
                      <a:pt x="1239" y="596"/>
                    </a:cubicBezTo>
                    <a:lnTo>
                      <a:pt x="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4;p16">
                <a:extLst>
                  <a:ext uri="{FF2B5EF4-FFF2-40B4-BE49-F238E27FC236}">
                    <a16:creationId xmlns:a16="http://schemas.microsoft.com/office/drawing/2014/main" id="{F0E99583-D9D2-E1D2-96FE-2453B2A05C62}"/>
                  </a:ext>
                </a:extLst>
              </p:cNvPr>
              <p:cNvSpPr/>
              <p:nvPr/>
            </p:nvSpPr>
            <p:spPr>
              <a:xfrm>
                <a:off x="6157224" y="3295960"/>
                <a:ext cx="89260" cy="146360"/>
              </a:xfrm>
              <a:custGeom>
                <a:avLst/>
                <a:gdLst/>
                <a:ahLst/>
                <a:cxnLst/>
                <a:rect l="l" t="t" r="r" b="b"/>
                <a:pathLst>
                  <a:path w="3203" h="5252" extrusionOk="0">
                    <a:moveTo>
                      <a:pt x="2203" y="0"/>
                    </a:moveTo>
                    <a:cubicBezTo>
                      <a:pt x="1810" y="1679"/>
                      <a:pt x="1060" y="3263"/>
                      <a:pt x="0" y="4620"/>
                    </a:cubicBezTo>
                    <a:lnTo>
                      <a:pt x="822" y="5251"/>
                    </a:lnTo>
                    <a:cubicBezTo>
                      <a:pt x="1965" y="3775"/>
                      <a:pt x="2786" y="2048"/>
                      <a:pt x="3203" y="239"/>
                    </a:cubicBezTo>
                    <a:lnTo>
                      <a:pt x="2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p16">
                <a:extLst>
                  <a:ext uri="{FF2B5EF4-FFF2-40B4-BE49-F238E27FC236}">
                    <a16:creationId xmlns:a16="http://schemas.microsoft.com/office/drawing/2014/main" id="{08AF376D-4429-5BB0-676A-6978130162FD}"/>
                  </a:ext>
                </a:extLst>
              </p:cNvPr>
              <p:cNvSpPr/>
              <p:nvPr/>
            </p:nvSpPr>
            <p:spPr>
              <a:xfrm>
                <a:off x="5351963" y="1985060"/>
                <a:ext cx="115817" cy="135074"/>
              </a:xfrm>
              <a:custGeom>
                <a:avLst/>
                <a:gdLst/>
                <a:ahLst/>
                <a:cxnLst/>
                <a:rect l="l" t="t" r="r" b="b"/>
                <a:pathLst>
                  <a:path w="4156" h="4847" extrusionOk="0">
                    <a:moveTo>
                      <a:pt x="810" y="1"/>
                    </a:moveTo>
                    <a:lnTo>
                      <a:pt x="1" y="644"/>
                    </a:lnTo>
                    <a:lnTo>
                      <a:pt x="3346" y="4847"/>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p16">
                <a:extLst>
                  <a:ext uri="{FF2B5EF4-FFF2-40B4-BE49-F238E27FC236}">
                    <a16:creationId xmlns:a16="http://schemas.microsoft.com/office/drawing/2014/main" id="{B3E60FCB-6FAB-205E-34FE-53F3584242EC}"/>
                  </a:ext>
                </a:extLst>
              </p:cNvPr>
              <p:cNvSpPr/>
              <p:nvPr/>
            </p:nvSpPr>
            <p:spPr>
              <a:xfrm>
                <a:off x="5518522" y="2193753"/>
                <a:ext cx="115817" cy="135408"/>
              </a:xfrm>
              <a:custGeom>
                <a:avLst/>
                <a:gdLst/>
                <a:ahLst/>
                <a:cxnLst/>
                <a:rect l="l" t="t" r="r" b="b"/>
                <a:pathLst>
                  <a:path w="4156" h="4859" extrusionOk="0">
                    <a:moveTo>
                      <a:pt x="810" y="1"/>
                    </a:moveTo>
                    <a:lnTo>
                      <a:pt x="1" y="656"/>
                    </a:lnTo>
                    <a:lnTo>
                      <a:pt x="1667" y="2739"/>
                    </a:lnTo>
                    <a:cubicBezTo>
                      <a:pt x="1667" y="2751"/>
                      <a:pt x="1667" y="2751"/>
                      <a:pt x="1667" y="2751"/>
                    </a:cubicBezTo>
                    <a:cubicBezTo>
                      <a:pt x="1679" y="2763"/>
                      <a:pt x="1679" y="2763"/>
                      <a:pt x="1691" y="2775"/>
                    </a:cubicBezTo>
                    <a:lnTo>
                      <a:pt x="3346" y="4859"/>
                    </a:lnTo>
                    <a:lnTo>
                      <a:pt x="4156" y="4216"/>
                    </a:lnTo>
                    <a:lnTo>
                      <a:pt x="2489" y="2108"/>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p16">
                <a:extLst>
                  <a:ext uri="{FF2B5EF4-FFF2-40B4-BE49-F238E27FC236}">
                    <a16:creationId xmlns:a16="http://schemas.microsoft.com/office/drawing/2014/main" id="{B76F43E2-FE35-BD50-3F2F-B1F96EF4CEF5}"/>
                  </a:ext>
                </a:extLst>
              </p:cNvPr>
              <p:cNvSpPr/>
              <p:nvPr/>
            </p:nvSpPr>
            <p:spPr>
              <a:xfrm>
                <a:off x="5684746" y="2403115"/>
                <a:ext cx="115817" cy="135408"/>
              </a:xfrm>
              <a:custGeom>
                <a:avLst/>
                <a:gdLst/>
                <a:ahLst/>
                <a:cxnLst/>
                <a:rect l="l" t="t" r="r" b="b"/>
                <a:pathLst>
                  <a:path w="4156" h="4859" extrusionOk="0">
                    <a:moveTo>
                      <a:pt x="810" y="1"/>
                    </a:moveTo>
                    <a:lnTo>
                      <a:pt x="1" y="656"/>
                    </a:lnTo>
                    <a:lnTo>
                      <a:pt x="3346" y="4859"/>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8;p16">
                <a:extLst>
                  <a:ext uri="{FF2B5EF4-FFF2-40B4-BE49-F238E27FC236}">
                    <a16:creationId xmlns:a16="http://schemas.microsoft.com/office/drawing/2014/main" id="{32C2D924-6DDB-3164-BCD9-A55296E46D93}"/>
                  </a:ext>
                </a:extLst>
              </p:cNvPr>
              <p:cNvSpPr/>
              <p:nvPr/>
            </p:nvSpPr>
            <p:spPr>
              <a:xfrm>
                <a:off x="5851304" y="2612142"/>
                <a:ext cx="116152" cy="135408"/>
              </a:xfrm>
              <a:custGeom>
                <a:avLst/>
                <a:gdLst/>
                <a:ahLst/>
                <a:cxnLst/>
                <a:rect l="l" t="t" r="r" b="b"/>
                <a:pathLst>
                  <a:path w="4168" h="4859" extrusionOk="0">
                    <a:moveTo>
                      <a:pt x="822" y="1"/>
                    </a:moveTo>
                    <a:lnTo>
                      <a:pt x="0" y="656"/>
                    </a:lnTo>
                    <a:lnTo>
                      <a:pt x="1679" y="2751"/>
                    </a:lnTo>
                    <a:lnTo>
                      <a:pt x="3346" y="4858"/>
                    </a:lnTo>
                    <a:lnTo>
                      <a:pt x="4168" y="4204"/>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9;p16">
                <a:extLst>
                  <a:ext uri="{FF2B5EF4-FFF2-40B4-BE49-F238E27FC236}">
                    <a16:creationId xmlns:a16="http://schemas.microsoft.com/office/drawing/2014/main" id="{F8A81B9C-EA67-EAAC-A8ED-6D30D31356F9}"/>
                  </a:ext>
                </a:extLst>
              </p:cNvPr>
              <p:cNvSpPr/>
              <p:nvPr/>
            </p:nvSpPr>
            <p:spPr>
              <a:xfrm>
                <a:off x="6017528" y="2821504"/>
                <a:ext cx="115817" cy="135408"/>
              </a:xfrm>
              <a:custGeom>
                <a:avLst/>
                <a:gdLst/>
                <a:ahLst/>
                <a:cxnLst/>
                <a:rect l="l" t="t" r="r" b="b"/>
                <a:pathLst>
                  <a:path w="4156" h="4859" extrusionOk="0">
                    <a:moveTo>
                      <a:pt x="822" y="1"/>
                    </a:moveTo>
                    <a:lnTo>
                      <a:pt x="1" y="644"/>
                    </a:lnTo>
                    <a:lnTo>
                      <a:pt x="3346" y="4858"/>
                    </a:lnTo>
                    <a:lnTo>
                      <a:pt x="4156" y="4203"/>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p16">
                <a:extLst>
                  <a:ext uri="{FF2B5EF4-FFF2-40B4-BE49-F238E27FC236}">
                    <a16:creationId xmlns:a16="http://schemas.microsoft.com/office/drawing/2014/main" id="{8E41E7CA-C049-39A8-1409-5F7B73B85F55}"/>
                  </a:ext>
                </a:extLst>
              </p:cNvPr>
              <p:cNvSpPr/>
              <p:nvPr/>
            </p:nvSpPr>
            <p:spPr>
              <a:xfrm>
                <a:off x="5945856" y="3502340"/>
                <a:ext cx="146695" cy="88619"/>
              </a:xfrm>
              <a:custGeom>
                <a:avLst/>
                <a:gdLst/>
                <a:ahLst/>
                <a:cxnLst/>
                <a:rect l="l" t="t" r="r" b="b"/>
                <a:pathLst>
                  <a:path w="5264" h="3180" extrusionOk="0">
                    <a:moveTo>
                      <a:pt x="4632" y="0"/>
                    </a:moveTo>
                    <a:cubicBezTo>
                      <a:pt x="3942" y="524"/>
                      <a:pt x="3215" y="976"/>
                      <a:pt x="2430" y="1334"/>
                    </a:cubicBezTo>
                    <a:cubicBezTo>
                      <a:pt x="2037" y="1512"/>
                      <a:pt x="1656" y="1703"/>
                      <a:pt x="1239" y="1822"/>
                    </a:cubicBezTo>
                    <a:lnTo>
                      <a:pt x="632" y="2024"/>
                    </a:lnTo>
                    <a:cubicBezTo>
                      <a:pt x="429" y="2084"/>
                      <a:pt x="215" y="2119"/>
                      <a:pt x="1" y="2179"/>
                    </a:cubicBezTo>
                    <a:lnTo>
                      <a:pt x="239" y="3179"/>
                    </a:lnTo>
                    <a:cubicBezTo>
                      <a:pt x="465" y="3131"/>
                      <a:pt x="691" y="3084"/>
                      <a:pt x="918" y="3024"/>
                    </a:cubicBezTo>
                    <a:lnTo>
                      <a:pt x="1584" y="2798"/>
                    </a:lnTo>
                    <a:cubicBezTo>
                      <a:pt x="2025" y="2667"/>
                      <a:pt x="2453" y="2465"/>
                      <a:pt x="2870" y="2274"/>
                    </a:cubicBezTo>
                    <a:cubicBezTo>
                      <a:pt x="3716" y="1881"/>
                      <a:pt x="4513" y="1393"/>
                      <a:pt x="5263" y="834"/>
                    </a:cubicBezTo>
                    <a:lnTo>
                      <a:pt x="4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p16">
                <a:extLst>
                  <a:ext uri="{FF2B5EF4-FFF2-40B4-BE49-F238E27FC236}">
                    <a16:creationId xmlns:a16="http://schemas.microsoft.com/office/drawing/2014/main" id="{9CA91192-7E3E-8F73-B8F8-6B73BA649590}"/>
                  </a:ext>
                </a:extLst>
              </p:cNvPr>
              <p:cNvSpPr/>
              <p:nvPr/>
            </p:nvSpPr>
            <p:spPr>
              <a:xfrm>
                <a:off x="5684411" y="3523574"/>
                <a:ext cx="149676" cy="74685"/>
              </a:xfrm>
              <a:custGeom>
                <a:avLst/>
                <a:gdLst/>
                <a:ahLst/>
                <a:cxnLst/>
                <a:rect l="l" t="t" r="r" b="b"/>
                <a:pathLst>
                  <a:path w="5371" h="2680" extrusionOk="0">
                    <a:moveTo>
                      <a:pt x="536" y="0"/>
                    </a:moveTo>
                    <a:lnTo>
                      <a:pt x="1" y="893"/>
                    </a:lnTo>
                    <a:cubicBezTo>
                      <a:pt x="1596" y="1846"/>
                      <a:pt x="3394" y="2465"/>
                      <a:pt x="5251" y="2679"/>
                    </a:cubicBezTo>
                    <a:lnTo>
                      <a:pt x="5370" y="1655"/>
                    </a:lnTo>
                    <a:cubicBezTo>
                      <a:pt x="3656" y="1453"/>
                      <a:pt x="2001" y="881"/>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p16">
                <a:extLst>
                  <a:ext uri="{FF2B5EF4-FFF2-40B4-BE49-F238E27FC236}">
                    <a16:creationId xmlns:a16="http://schemas.microsoft.com/office/drawing/2014/main" id="{B83A99C3-24D7-E061-3AAD-638F9B717E70}"/>
                  </a:ext>
                </a:extLst>
              </p:cNvPr>
              <p:cNvSpPr/>
              <p:nvPr/>
            </p:nvSpPr>
            <p:spPr>
              <a:xfrm>
                <a:off x="5498291" y="3333775"/>
                <a:ext cx="115817" cy="135408"/>
              </a:xfrm>
              <a:custGeom>
                <a:avLst/>
                <a:gdLst/>
                <a:ahLst/>
                <a:cxnLst/>
                <a:rect l="l" t="t" r="r" b="b"/>
                <a:pathLst>
                  <a:path w="4156" h="4859" extrusionOk="0">
                    <a:moveTo>
                      <a:pt x="810" y="1"/>
                    </a:moveTo>
                    <a:lnTo>
                      <a:pt x="0" y="656"/>
                    </a:lnTo>
                    <a:lnTo>
                      <a:pt x="1667" y="2751"/>
                    </a:lnTo>
                    <a:cubicBezTo>
                      <a:pt x="2239" y="3454"/>
                      <a:pt x="2762" y="4156"/>
                      <a:pt x="3358" y="4859"/>
                    </a:cubicBezTo>
                    <a:lnTo>
                      <a:pt x="4156" y="4192"/>
                    </a:lnTo>
                    <a:cubicBezTo>
                      <a:pt x="3596" y="3525"/>
                      <a:pt x="3036" y="2799"/>
                      <a:pt x="2477" y="2108"/>
                    </a:cubicBez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p16">
                <a:extLst>
                  <a:ext uri="{FF2B5EF4-FFF2-40B4-BE49-F238E27FC236}">
                    <a16:creationId xmlns:a16="http://schemas.microsoft.com/office/drawing/2014/main" id="{AEC99221-F26B-03CD-80E2-17D395A6A4EA}"/>
                  </a:ext>
                </a:extLst>
              </p:cNvPr>
              <p:cNvSpPr/>
              <p:nvPr/>
            </p:nvSpPr>
            <p:spPr>
              <a:xfrm>
                <a:off x="5332066" y="3124748"/>
                <a:ext cx="115817" cy="135074"/>
              </a:xfrm>
              <a:custGeom>
                <a:avLst/>
                <a:gdLst/>
                <a:ahLst/>
                <a:cxnLst/>
                <a:rect l="l" t="t" r="r" b="b"/>
                <a:pathLst>
                  <a:path w="4156" h="4847" extrusionOk="0">
                    <a:moveTo>
                      <a:pt x="810" y="1"/>
                    </a:moveTo>
                    <a:lnTo>
                      <a:pt x="0" y="644"/>
                    </a:lnTo>
                    <a:lnTo>
                      <a:pt x="3346" y="4847"/>
                    </a:lnTo>
                    <a:lnTo>
                      <a:pt x="4155"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p16">
                <a:extLst>
                  <a:ext uri="{FF2B5EF4-FFF2-40B4-BE49-F238E27FC236}">
                    <a16:creationId xmlns:a16="http://schemas.microsoft.com/office/drawing/2014/main" id="{79856213-AAA7-563C-3782-74A378707E54}"/>
                  </a:ext>
                </a:extLst>
              </p:cNvPr>
              <p:cNvSpPr/>
              <p:nvPr/>
            </p:nvSpPr>
            <p:spPr>
              <a:xfrm>
                <a:off x="5165174" y="2915414"/>
                <a:ext cx="115817" cy="135380"/>
              </a:xfrm>
              <a:custGeom>
                <a:avLst/>
                <a:gdLst/>
                <a:ahLst/>
                <a:cxnLst/>
                <a:rect l="l" t="t" r="r" b="b"/>
                <a:pathLst>
                  <a:path w="4156" h="4858" extrusionOk="0">
                    <a:moveTo>
                      <a:pt x="810" y="0"/>
                    </a:moveTo>
                    <a:lnTo>
                      <a:pt x="0" y="655"/>
                    </a:lnTo>
                    <a:lnTo>
                      <a:pt x="1679" y="2750"/>
                    </a:lnTo>
                    <a:lnTo>
                      <a:pt x="3346" y="4858"/>
                    </a:lnTo>
                    <a:lnTo>
                      <a:pt x="4156" y="4215"/>
                    </a:lnTo>
                    <a:lnTo>
                      <a:pt x="2489" y="2107"/>
                    </a:lnTo>
                    <a:cubicBezTo>
                      <a:pt x="2489" y="2107"/>
                      <a:pt x="2489" y="2107"/>
                      <a:pt x="2477" y="2096"/>
                    </a:cubicBez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5;p16">
                <a:extLst>
                  <a:ext uri="{FF2B5EF4-FFF2-40B4-BE49-F238E27FC236}">
                    <a16:creationId xmlns:a16="http://schemas.microsoft.com/office/drawing/2014/main" id="{768A7DBB-E7A4-08C4-0C04-1A43930617FB}"/>
                  </a:ext>
                </a:extLst>
              </p:cNvPr>
              <p:cNvSpPr/>
              <p:nvPr/>
            </p:nvSpPr>
            <p:spPr>
              <a:xfrm>
                <a:off x="4998949" y="2706387"/>
                <a:ext cx="115817" cy="135046"/>
              </a:xfrm>
              <a:custGeom>
                <a:avLst/>
                <a:gdLst/>
                <a:ahLst/>
                <a:cxnLst/>
                <a:rect l="l" t="t" r="r" b="b"/>
                <a:pathLst>
                  <a:path w="4156" h="4846"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6;p16">
                <a:extLst>
                  <a:ext uri="{FF2B5EF4-FFF2-40B4-BE49-F238E27FC236}">
                    <a16:creationId xmlns:a16="http://schemas.microsoft.com/office/drawing/2014/main" id="{4447E65E-7B8D-48A9-1B70-FFE0B808ACE0}"/>
                  </a:ext>
                </a:extLst>
              </p:cNvPr>
              <p:cNvSpPr/>
              <p:nvPr/>
            </p:nvSpPr>
            <p:spPr>
              <a:xfrm>
                <a:off x="4832391" y="2497360"/>
                <a:ext cx="115817" cy="135074"/>
              </a:xfrm>
              <a:custGeom>
                <a:avLst/>
                <a:gdLst/>
                <a:ahLst/>
                <a:cxnLst/>
                <a:rect l="l" t="t" r="r" b="b"/>
                <a:pathLst>
                  <a:path w="4156" h="4847" extrusionOk="0">
                    <a:moveTo>
                      <a:pt x="810" y="0"/>
                    </a:moveTo>
                    <a:lnTo>
                      <a:pt x="0" y="643"/>
                    </a:lnTo>
                    <a:lnTo>
                      <a:pt x="1643" y="2703"/>
                    </a:lnTo>
                    <a:cubicBezTo>
                      <a:pt x="1643" y="2727"/>
                      <a:pt x="1655" y="2739"/>
                      <a:pt x="1667" y="2751"/>
                    </a:cubicBezTo>
                    <a:cubicBezTo>
                      <a:pt x="1679" y="2762"/>
                      <a:pt x="1691" y="2774"/>
                      <a:pt x="1703" y="2774"/>
                    </a:cubicBezTo>
                    <a:lnTo>
                      <a:pt x="3346" y="4846"/>
                    </a:lnTo>
                    <a:lnTo>
                      <a:pt x="4156" y="4203"/>
                    </a:lnTo>
                    <a:lnTo>
                      <a:pt x="2489" y="2096"/>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p16">
                <a:extLst>
                  <a:ext uri="{FF2B5EF4-FFF2-40B4-BE49-F238E27FC236}">
                    <a16:creationId xmlns:a16="http://schemas.microsoft.com/office/drawing/2014/main" id="{3132E19D-E8CF-21DA-B144-68DB02A3798A}"/>
                  </a:ext>
                </a:extLst>
              </p:cNvPr>
              <p:cNvSpPr/>
              <p:nvPr/>
            </p:nvSpPr>
            <p:spPr>
              <a:xfrm>
                <a:off x="4649252" y="2306919"/>
                <a:ext cx="132398" cy="116152"/>
              </a:xfrm>
              <a:custGeom>
                <a:avLst/>
                <a:gdLst/>
                <a:ahLst/>
                <a:cxnLst/>
                <a:rect l="l" t="t" r="r" b="b"/>
                <a:pathLst>
                  <a:path w="4751" h="4168" extrusionOk="0">
                    <a:moveTo>
                      <a:pt x="464" y="0"/>
                    </a:moveTo>
                    <a:lnTo>
                      <a:pt x="0" y="929"/>
                    </a:lnTo>
                    <a:cubicBezTo>
                      <a:pt x="1524" y="1703"/>
                      <a:pt x="2881" y="2810"/>
                      <a:pt x="3941" y="4167"/>
                    </a:cubicBezTo>
                    <a:lnTo>
                      <a:pt x="4751" y="3524"/>
                    </a:lnTo>
                    <a:cubicBezTo>
                      <a:pt x="3608" y="2060"/>
                      <a:pt x="2131" y="845"/>
                      <a:pt x="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8;p16">
                <a:extLst>
                  <a:ext uri="{FF2B5EF4-FFF2-40B4-BE49-F238E27FC236}">
                    <a16:creationId xmlns:a16="http://schemas.microsoft.com/office/drawing/2014/main" id="{B76F1ECE-32A3-BCC0-E525-67145C01612E}"/>
                  </a:ext>
                </a:extLst>
              </p:cNvPr>
              <p:cNvSpPr/>
              <p:nvPr/>
            </p:nvSpPr>
            <p:spPr>
              <a:xfrm>
                <a:off x="4391765" y="2266680"/>
                <a:ext cx="154330" cy="42916"/>
              </a:xfrm>
              <a:custGeom>
                <a:avLst/>
                <a:gdLst/>
                <a:ahLst/>
                <a:cxnLst/>
                <a:rect l="l" t="t" r="r" b="b"/>
                <a:pathLst>
                  <a:path w="5538" h="1540" extrusionOk="0">
                    <a:moveTo>
                      <a:pt x="3945" y="1"/>
                    </a:moveTo>
                    <a:cubicBezTo>
                      <a:pt x="3547" y="1"/>
                      <a:pt x="3149" y="27"/>
                      <a:pt x="2751" y="27"/>
                    </a:cubicBezTo>
                    <a:cubicBezTo>
                      <a:pt x="2287" y="87"/>
                      <a:pt x="1823" y="134"/>
                      <a:pt x="1358" y="218"/>
                    </a:cubicBezTo>
                    <a:lnTo>
                      <a:pt x="680" y="372"/>
                    </a:lnTo>
                    <a:cubicBezTo>
                      <a:pt x="453" y="420"/>
                      <a:pt x="227" y="468"/>
                      <a:pt x="1" y="551"/>
                    </a:cubicBezTo>
                    <a:lnTo>
                      <a:pt x="299" y="1539"/>
                    </a:lnTo>
                    <a:cubicBezTo>
                      <a:pt x="501" y="1468"/>
                      <a:pt x="715" y="1432"/>
                      <a:pt x="930" y="1373"/>
                    </a:cubicBezTo>
                    <a:lnTo>
                      <a:pt x="1549" y="1230"/>
                    </a:lnTo>
                    <a:cubicBezTo>
                      <a:pt x="1977" y="1158"/>
                      <a:pt x="2406" y="1123"/>
                      <a:pt x="2823" y="1063"/>
                    </a:cubicBezTo>
                    <a:cubicBezTo>
                      <a:pt x="3190" y="1063"/>
                      <a:pt x="3557" y="1037"/>
                      <a:pt x="3925" y="1037"/>
                    </a:cubicBezTo>
                    <a:cubicBezTo>
                      <a:pt x="3986" y="1037"/>
                      <a:pt x="4047" y="1037"/>
                      <a:pt x="4109" y="1039"/>
                    </a:cubicBezTo>
                    <a:lnTo>
                      <a:pt x="4751" y="1087"/>
                    </a:lnTo>
                    <a:lnTo>
                      <a:pt x="5073" y="1111"/>
                    </a:lnTo>
                    <a:cubicBezTo>
                      <a:pt x="5180" y="1123"/>
                      <a:pt x="5287" y="1134"/>
                      <a:pt x="5394" y="1158"/>
                    </a:cubicBezTo>
                    <a:lnTo>
                      <a:pt x="5537" y="134"/>
                    </a:lnTo>
                    <a:cubicBezTo>
                      <a:pt x="5418" y="111"/>
                      <a:pt x="5311" y="87"/>
                      <a:pt x="5192" y="75"/>
                    </a:cubicBezTo>
                    <a:lnTo>
                      <a:pt x="4847" y="51"/>
                    </a:lnTo>
                    <a:lnTo>
                      <a:pt x="4144" y="3"/>
                    </a:lnTo>
                    <a:cubicBezTo>
                      <a:pt x="4078" y="2"/>
                      <a:pt x="4012" y="1"/>
                      <a:pt x="3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9;p16">
                <a:extLst>
                  <a:ext uri="{FF2B5EF4-FFF2-40B4-BE49-F238E27FC236}">
                    <a16:creationId xmlns:a16="http://schemas.microsoft.com/office/drawing/2014/main" id="{221FB817-752B-87CE-6B1C-8389B1E0C6AB}"/>
                  </a:ext>
                </a:extLst>
              </p:cNvPr>
              <p:cNvSpPr/>
              <p:nvPr/>
            </p:nvSpPr>
            <p:spPr>
              <a:xfrm>
                <a:off x="4132327" y="2565688"/>
                <a:ext cx="39516" cy="154665"/>
              </a:xfrm>
              <a:custGeom>
                <a:avLst/>
                <a:gdLst/>
                <a:ahLst/>
                <a:cxnLst/>
                <a:rect l="l" t="t" r="r" b="b"/>
                <a:pathLst>
                  <a:path w="1418" h="5550" extrusionOk="0">
                    <a:moveTo>
                      <a:pt x="215" y="1"/>
                    </a:moveTo>
                    <a:lnTo>
                      <a:pt x="107" y="691"/>
                    </a:lnTo>
                    <a:cubicBezTo>
                      <a:pt x="60" y="930"/>
                      <a:pt x="60" y="1156"/>
                      <a:pt x="48" y="1394"/>
                    </a:cubicBezTo>
                    <a:lnTo>
                      <a:pt x="0" y="2084"/>
                    </a:lnTo>
                    <a:lnTo>
                      <a:pt x="24" y="2787"/>
                    </a:lnTo>
                    <a:cubicBezTo>
                      <a:pt x="36" y="3025"/>
                      <a:pt x="24" y="3251"/>
                      <a:pt x="60" y="3489"/>
                    </a:cubicBezTo>
                    <a:lnTo>
                      <a:pt x="143" y="4180"/>
                    </a:lnTo>
                    <a:cubicBezTo>
                      <a:pt x="179" y="4644"/>
                      <a:pt x="322" y="5097"/>
                      <a:pt x="405" y="5549"/>
                    </a:cubicBezTo>
                    <a:lnTo>
                      <a:pt x="1417" y="5299"/>
                    </a:lnTo>
                    <a:cubicBezTo>
                      <a:pt x="1334" y="4871"/>
                      <a:pt x="1203" y="4466"/>
                      <a:pt x="1167" y="4037"/>
                    </a:cubicBezTo>
                    <a:lnTo>
                      <a:pt x="1084" y="3394"/>
                    </a:lnTo>
                    <a:cubicBezTo>
                      <a:pt x="1048" y="3180"/>
                      <a:pt x="1072" y="2966"/>
                      <a:pt x="1060" y="2751"/>
                    </a:cubicBezTo>
                    <a:lnTo>
                      <a:pt x="1036" y="2108"/>
                    </a:lnTo>
                    <a:lnTo>
                      <a:pt x="1084" y="1465"/>
                    </a:lnTo>
                    <a:cubicBezTo>
                      <a:pt x="1096" y="1251"/>
                      <a:pt x="1096" y="1037"/>
                      <a:pt x="1131" y="822"/>
                    </a:cubicBezTo>
                    <a:lnTo>
                      <a:pt x="1238" y="191"/>
                    </a:lnTo>
                    <a:lnTo>
                      <a:pt x="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p16">
                <a:extLst>
                  <a:ext uri="{FF2B5EF4-FFF2-40B4-BE49-F238E27FC236}">
                    <a16:creationId xmlns:a16="http://schemas.microsoft.com/office/drawing/2014/main" id="{49EB4432-D910-66CD-A32E-054B2EB8547B}"/>
                  </a:ext>
                </a:extLst>
              </p:cNvPr>
              <p:cNvSpPr/>
              <p:nvPr/>
            </p:nvSpPr>
            <p:spPr>
              <a:xfrm>
                <a:off x="4179421" y="2336096"/>
                <a:ext cx="120471" cy="129445"/>
              </a:xfrm>
              <a:custGeom>
                <a:avLst/>
                <a:gdLst/>
                <a:ahLst/>
                <a:cxnLst/>
                <a:rect l="l" t="t" r="r" b="b"/>
                <a:pathLst>
                  <a:path w="4323" h="4645" extrusionOk="0">
                    <a:moveTo>
                      <a:pt x="3716" y="1"/>
                    </a:moveTo>
                    <a:cubicBezTo>
                      <a:pt x="2204" y="1096"/>
                      <a:pt x="930" y="2513"/>
                      <a:pt x="1" y="4132"/>
                    </a:cubicBezTo>
                    <a:lnTo>
                      <a:pt x="906" y="4644"/>
                    </a:lnTo>
                    <a:cubicBezTo>
                      <a:pt x="1751" y="3144"/>
                      <a:pt x="2930" y="1846"/>
                      <a:pt x="4323" y="834"/>
                    </a:cubicBezTo>
                    <a:lnTo>
                      <a:pt x="3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1;p16">
                <a:extLst>
                  <a:ext uri="{FF2B5EF4-FFF2-40B4-BE49-F238E27FC236}">
                    <a16:creationId xmlns:a16="http://schemas.microsoft.com/office/drawing/2014/main" id="{158507A5-CBEF-9173-06EB-A12EB5DD11ED}"/>
                  </a:ext>
                </a:extLst>
              </p:cNvPr>
              <p:cNvSpPr/>
              <p:nvPr/>
            </p:nvSpPr>
            <p:spPr>
              <a:xfrm>
                <a:off x="4193355" y="2815540"/>
                <a:ext cx="115176" cy="135380"/>
              </a:xfrm>
              <a:custGeom>
                <a:avLst/>
                <a:gdLst/>
                <a:ahLst/>
                <a:cxnLst/>
                <a:rect l="l" t="t" r="r" b="b"/>
                <a:pathLst>
                  <a:path w="4133" h="4858" extrusionOk="0">
                    <a:moveTo>
                      <a:pt x="858" y="0"/>
                    </a:moveTo>
                    <a:lnTo>
                      <a:pt x="1" y="584"/>
                    </a:lnTo>
                    <a:lnTo>
                      <a:pt x="406" y="1143"/>
                    </a:lnTo>
                    <a:cubicBezTo>
                      <a:pt x="537" y="1346"/>
                      <a:pt x="680" y="1524"/>
                      <a:pt x="822" y="1703"/>
                    </a:cubicBezTo>
                    <a:lnTo>
                      <a:pt x="1656" y="2751"/>
                    </a:lnTo>
                    <a:lnTo>
                      <a:pt x="3323" y="4858"/>
                    </a:lnTo>
                    <a:lnTo>
                      <a:pt x="4132" y="4215"/>
                    </a:lnTo>
                    <a:lnTo>
                      <a:pt x="2466" y="2108"/>
                    </a:lnTo>
                    <a:lnTo>
                      <a:pt x="1632" y="1060"/>
                    </a:lnTo>
                    <a:cubicBezTo>
                      <a:pt x="1489" y="881"/>
                      <a:pt x="1358" y="703"/>
                      <a:pt x="1239" y="524"/>
                    </a:cubicBezTo>
                    <a:lnTo>
                      <a:pt x="8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p16">
                <a:extLst>
                  <a:ext uri="{FF2B5EF4-FFF2-40B4-BE49-F238E27FC236}">
                    <a16:creationId xmlns:a16="http://schemas.microsoft.com/office/drawing/2014/main" id="{E15DBA49-6C04-92EE-CB7D-040F4BD88C99}"/>
                  </a:ext>
                </a:extLst>
              </p:cNvPr>
              <p:cNvSpPr/>
              <p:nvPr/>
            </p:nvSpPr>
            <p:spPr>
              <a:xfrm>
                <a:off x="4358938" y="3024902"/>
                <a:ext cx="115817" cy="135380"/>
              </a:xfrm>
              <a:custGeom>
                <a:avLst/>
                <a:gdLst/>
                <a:ahLst/>
                <a:cxnLst/>
                <a:rect l="l" t="t" r="r" b="b"/>
                <a:pathLst>
                  <a:path w="4156" h="4858" extrusionOk="0">
                    <a:moveTo>
                      <a:pt x="810" y="0"/>
                    </a:moveTo>
                    <a:lnTo>
                      <a:pt x="0" y="655"/>
                    </a:lnTo>
                    <a:lnTo>
                      <a:pt x="1667" y="2750"/>
                    </a:lnTo>
                    <a:lnTo>
                      <a:pt x="3334" y="4858"/>
                    </a:lnTo>
                    <a:lnTo>
                      <a:pt x="4155" y="4215"/>
                    </a:lnTo>
                    <a:lnTo>
                      <a:pt x="2489" y="2107"/>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p16">
                <a:extLst>
                  <a:ext uri="{FF2B5EF4-FFF2-40B4-BE49-F238E27FC236}">
                    <a16:creationId xmlns:a16="http://schemas.microsoft.com/office/drawing/2014/main" id="{978F1A71-BCBB-DF29-972F-2C728E9C8812}"/>
                  </a:ext>
                </a:extLst>
              </p:cNvPr>
              <p:cNvSpPr/>
              <p:nvPr/>
            </p:nvSpPr>
            <p:spPr>
              <a:xfrm>
                <a:off x="4525162" y="3234570"/>
                <a:ext cx="115817" cy="135074"/>
              </a:xfrm>
              <a:custGeom>
                <a:avLst/>
                <a:gdLst/>
                <a:ahLst/>
                <a:cxnLst/>
                <a:rect l="l" t="t" r="r" b="b"/>
                <a:pathLst>
                  <a:path w="4156" h="4847" extrusionOk="0">
                    <a:moveTo>
                      <a:pt x="810" y="1"/>
                    </a:moveTo>
                    <a:lnTo>
                      <a:pt x="0" y="644"/>
                    </a:lnTo>
                    <a:lnTo>
                      <a:pt x="3334" y="4847"/>
                    </a:lnTo>
                    <a:lnTo>
                      <a:pt x="4155"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4;p16">
                <a:extLst>
                  <a:ext uri="{FF2B5EF4-FFF2-40B4-BE49-F238E27FC236}">
                    <a16:creationId xmlns:a16="http://schemas.microsoft.com/office/drawing/2014/main" id="{09B43F2B-1431-BF1F-A761-6911C02978E8}"/>
                  </a:ext>
                </a:extLst>
              </p:cNvPr>
              <p:cNvSpPr/>
              <p:nvPr/>
            </p:nvSpPr>
            <p:spPr>
              <a:xfrm>
                <a:off x="4691052" y="3443932"/>
                <a:ext cx="115817" cy="135408"/>
              </a:xfrm>
              <a:custGeom>
                <a:avLst/>
                <a:gdLst/>
                <a:ahLst/>
                <a:cxnLst/>
                <a:rect l="l" t="t" r="r" b="b"/>
                <a:pathLst>
                  <a:path w="4156" h="4859" extrusionOk="0">
                    <a:moveTo>
                      <a:pt x="822" y="1"/>
                    </a:moveTo>
                    <a:lnTo>
                      <a:pt x="0" y="644"/>
                    </a:lnTo>
                    <a:lnTo>
                      <a:pt x="1667" y="2751"/>
                    </a:lnTo>
                    <a:lnTo>
                      <a:pt x="3346" y="4858"/>
                    </a:lnTo>
                    <a:lnTo>
                      <a:pt x="4156" y="4215"/>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p16">
                <a:extLst>
                  <a:ext uri="{FF2B5EF4-FFF2-40B4-BE49-F238E27FC236}">
                    <a16:creationId xmlns:a16="http://schemas.microsoft.com/office/drawing/2014/main" id="{0CF6B3D1-6AA4-72B5-A663-3303FB6501BF}"/>
                  </a:ext>
                </a:extLst>
              </p:cNvPr>
              <p:cNvSpPr/>
              <p:nvPr/>
            </p:nvSpPr>
            <p:spPr>
              <a:xfrm>
                <a:off x="4857276" y="3653628"/>
                <a:ext cx="115817" cy="135074"/>
              </a:xfrm>
              <a:custGeom>
                <a:avLst/>
                <a:gdLst/>
                <a:ahLst/>
                <a:cxnLst/>
                <a:rect l="l" t="t" r="r" b="b"/>
                <a:pathLst>
                  <a:path w="4156" h="4847"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p16">
                <a:extLst>
                  <a:ext uri="{FF2B5EF4-FFF2-40B4-BE49-F238E27FC236}">
                    <a16:creationId xmlns:a16="http://schemas.microsoft.com/office/drawing/2014/main" id="{A0AA67D7-79B3-27A9-9FF5-BF3F871888D6}"/>
                  </a:ext>
                </a:extLst>
              </p:cNvPr>
              <p:cNvSpPr/>
              <p:nvPr/>
            </p:nvSpPr>
            <p:spPr>
              <a:xfrm>
                <a:off x="5076920" y="4116464"/>
                <a:ext cx="63064" cy="150986"/>
              </a:xfrm>
              <a:custGeom>
                <a:avLst/>
                <a:gdLst/>
                <a:ahLst/>
                <a:cxnLst/>
                <a:rect l="l" t="t" r="r" b="b"/>
                <a:pathLst>
                  <a:path w="2263" h="5418" extrusionOk="0">
                    <a:moveTo>
                      <a:pt x="1215" y="1"/>
                    </a:moveTo>
                    <a:cubicBezTo>
                      <a:pt x="1167" y="1715"/>
                      <a:pt x="750" y="3418"/>
                      <a:pt x="0" y="4965"/>
                    </a:cubicBezTo>
                    <a:lnTo>
                      <a:pt x="941" y="5418"/>
                    </a:lnTo>
                    <a:cubicBezTo>
                      <a:pt x="1751" y="3739"/>
                      <a:pt x="2203" y="1894"/>
                      <a:pt x="2262" y="24"/>
                    </a:cubicBezTo>
                    <a:lnTo>
                      <a:pt x="1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p16">
                <a:extLst>
                  <a:ext uri="{FF2B5EF4-FFF2-40B4-BE49-F238E27FC236}">
                    <a16:creationId xmlns:a16="http://schemas.microsoft.com/office/drawing/2014/main" id="{DC6471B0-1BF3-8E04-E6CE-DA58294D15B8}"/>
                  </a:ext>
                </a:extLst>
              </p:cNvPr>
              <p:cNvSpPr/>
              <p:nvPr/>
            </p:nvSpPr>
            <p:spPr>
              <a:xfrm>
                <a:off x="4891775" y="4346056"/>
                <a:ext cx="140369" cy="103556"/>
              </a:xfrm>
              <a:custGeom>
                <a:avLst/>
                <a:gdLst/>
                <a:ahLst/>
                <a:cxnLst/>
                <a:rect l="l" t="t" r="r" b="b"/>
                <a:pathLst>
                  <a:path w="5037" h="3716" extrusionOk="0">
                    <a:moveTo>
                      <a:pt x="4311" y="1"/>
                    </a:moveTo>
                    <a:cubicBezTo>
                      <a:pt x="4001" y="298"/>
                      <a:pt x="3668" y="572"/>
                      <a:pt x="3346" y="858"/>
                    </a:cubicBezTo>
                    <a:cubicBezTo>
                      <a:pt x="3001" y="1108"/>
                      <a:pt x="2656" y="1358"/>
                      <a:pt x="2299" y="1608"/>
                    </a:cubicBezTo>
                    <a:cubicBezTo>
                      <a:pt x="1929" y="1810"/>
                      <a:pt x="1560" y="2049"/>
                      <a:pt x="1179" y="2239"/>
                    </a:cubicBezTo>
                    <a:lnTo>
                      <a:pt x="596" y="2501"/>
                    </a:lnTo>
                    <a:cubicBezTo>
                      <a:pt x="394" y="2584"/>
                      <a:pt x="203" y="2680"/>
                      <a:pt x="1" y="2739"/>
                    </a:cubicBezTo>
                    <a:lnTo>
                      <a:pt x="358" y="3715"/>
                    </a:lnTo>
                    <a:cubicBezTo>
                      <a:pt x="584" y="3644"/>
                      <a:pt x="786" y="3549"/>
                      <a:pt x="1001" y="3453"/>
                    </a:cubicBezTo>
                    <a:lnTo>
                      <a:pt x="1644" y="3168"/>
                    </a:lnTo>
                    <a:cubicBezTo>
                      <a:pt x="2060" y="2953"/>
                      <a:pt x="2453" y="2703"/>
                      <a:pt x="2858" y="2477"/>
                    </a:cubicBezTo>
                    <a:cubicBezTo>
                      <a:pt x="3239" y="2215"/>
                      <a:pt x="3620" y="1941"/>
                      <a:pt x="4001" y="1668"/>
                    </a:cubicBezTo>
                    <a:cubicBezTo>
                      <a:pt x="4346" y="1358"/>
                      <a:pt x="4704" y="1060"/>
                      <a:pt x="5037" y="739"/>
                    </a:cubicBezTo>
                    <a:lnTo>
                      <a:pt x="4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p16">
                <a:extLst>
                  <a:ext uri="{FF2B5EF4-FFF2-40B4-BE49-F238E27FC236}">
                    <a16:creationId xmlns:a16="http://schemas.microsoft.com/office/drawing/2014/main" id="{9B3F64EB-632A-3EE4-E358-9FA6A8176E92}"/>
                  </a:ext>
                </a:extLst>
              </p:cNvPr>
              <p:cNvSpPr/>
              <p:nvPr/>
            </p:nvSpPr>
            <p:spPr>
              <a:xfrm>
                <a:off x="4630330" y="4414748"/>
                <a:ext cx="151655" cy="56822"/>
              </a:xfrm>
              <a:custGeom>
                <a:avLst/>
                <a:gdLst/>
                <a:ahLst/>
                <a:cxnLst/>
                <a:rect l="l" t="t" r="r" b="b"/>
                <a:pathLst>
                  <a:path w="5442" h="2039" extrusionOk="0">
                    <a:moveTo>
                      <a:pt x="405" y="0"/>
                    </a:moveTo>
                    <a:lnTo>
                      <a:pt x="0" y="953"/>
                    </a:lnTo>
                    <a:cubicBezTo>
                      <a:pt x="1626" y="1680"/>
                      <a:pt x="3403" y="2039"/>
                      <a:pt x="5187" y="2039"/>
                    </a:cubicBezTo>
                    <a:cubicBezTo>
                      <a:pt x="5272" y="2039"/>
                      <a:pt x="5357" y="2038"/>
                      <a:pt x="5442" y="2036"/>
                    </a:cubicBezTo>
                    <a:lnTo>
                      <a:pt x="5418" y="1000"/>
                    </a:lnTo>
                    <a:cubicBezTo>
                      <a:pt x="5359" y="1001"/>
                      <a:pt x="5300" y="1002"/>
                      <a:pt x="5241" y="1002"/>
                    </a:cubicBezTo>
                    <a:cubicBezTo>
                      <a:pt x="3585" y="1002"/>
                      <a:pt x="1923" y="679"/>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9;p16">
                <a:extLst>
                  <a:ext uri="{FF2B5EF4-FFF2-40B4-BE49-F238E27FC236}">
                    <a16:creationId xmlns:a16="http://schemas.microsoft.com/office/drawing/2014/main" id="{4A90D353-C6BA-5235-B1BD-3ABD9A844C5E}"/>
                  </a:ext>
                </a:extLst>
              </p:cNvPr>
              <p:cNvSpPr/>
              <p:nvPr/>
            </p:nvSpPr>
            <p:spPr>
              <a:xfrm>
                <a:off x="4430583" y="4240219"/>
                <a:ext cx="117824" cy="134071"/>
              </a:xfrm>
              <a:custGeom>
                <a:avLst/>
                <a:gdLst/>
                <a:ahLst/>
                <a:cxnLst/>
                <a:rect l="l" t="t" r="r" b="b"/>
                <a:pathLst>
                  <a:path w="4228" h="4811" extrusionOk="0">
                    <a:moveTo>
                      <a:pt x="811" y="1"/>
                    </a:moveTo>
                    <a:lnTo>
                      <a:pt x="1" y="644"/>
                    </a:lnTo>
                    <a:lnTo>
                      <a:pt x="1668" y="2739"/>
                    </a:lnTo>
                    <a:cubicBezTo>
                      <a:pt x="1668" y="2739"/>
                      <a:pt x="1680" y="2751"/>
                      <a:pt x="1680" y="2751"/>
                    </a:cubicBezTo>
                    <a:cubicBezTo>
                      <a:pt x="1954" y="3096"/>
                      <a:pt x="2227" y="3453"/>
                      <a:pt x="2549" y="3799"/>
                    </a:cubicBezTo>
                    <a:lnTo>
                      <a:pt x="3013" y="4323"/>
                    </a:lnTo>
                    <a:cubicBezTo>
                      <a:pt x="3168" y="4489"/>
                      <a:pt x="3347" y="4644"/>
                      <a:pt x="3513" y="4811"/>
                    </a:cubicBezTo>
                    <a:lnTo>
                      <a:pt x="4228" y="4049"/>
                    </a:lnTo>
                    <a:cubicBezTo>
                      <a:pt x="4073" y="3894"/>
                      <a:pt x="3906" y="3763"/>
                      <a:pt x="3751" y="3608"/>
                    </a:cubicBezTo>
                    <a:lnTo>
                      <a:pt x="3335" y="3120"/>
                    </a:lnTo>
                    <a:cubicBezTo>
                      <a:pt x="3049" y="2810"/>
                      <a:pt x="2763" y="2453"/>
                      <a:pt x="2489" y="2108"/>
                    </a:cubicBez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p16">
                <a:extLst>
                  <a:ext uri="{FF2B5EF4-FFF2-40B4-BE49-F238E27FC236}">
                    <a16:creationId xmlns:a16="http://schemas.microsoft.com/office/drawing/2014/main" id="{27ADE244-AD7C-FCDE-6AB5-C8CA603D2BD7}"/>
                  </a:ext>
                </a:extLst>
              </p:cNvPr>
              <p:cNvSpPr/>
              <p:nvPr/>
            </p:nvSpPr>
            <p:spPr>
              <a:xfrm>
                <a:off x="4264359" y="4030857"/>
                <a:ext cx="115845" cy="135408"/>
              </a:xfrm>
              <a:custGeom>
                <a:avLst/>
                <a:gdLst/>
                <a:ahLst/>
                <a:cxnLst/>
                <a:rect l="l" t="t" r="r" b="b"/>
                <a:pathLst>
                  <a:path w="4157" h="4859" extrusionOk="0">
                    <a:moveTo>
                      <a:pt x="811" y="1"/>
                    </a:moveTo>
                    <a:lnTo>
                      <a:pt x="1" y="656"/>
                    </a:lnTo>
                    <a:lnTo>
                      <a:pt x="3347" y="4858"/>
                    </a:lnTo>
                    <a:lnTo>
                      <a:pt x="4156" y="4204"/>
                    </a:ln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p16">
                <a:extLst>
                  <a:ext uri="{FF2B5EF4-FFF2-40B4-BE49-F238E27FC236}">
                    <a16:creationId xmlns:a16="http://schemas.microsoft.com/office/drawing/2014/main" id="{D7BF9506-7C30-D35A-46A7-C690B276E6EB}"/>
                  </a:ext>
                </a:extLst>
              </p:cNvPr>
              <p:cNvSpPr/>
              <p:nvPr/>
            </p:nvSpPr>
            <p:spPr>
              <a:xfrm>
                <a:off x="4051681" y="3888849"/>
                <a:ext cx="148367" cy="81317"/>
              </a:xfrm>
              <a:custGeom>
                <a:avLst/>
                <a:gdLst/>
                <a:ahLst/>
                <a:cxnLst/>
                <a:rect l="l" t="t" r="r" b="b"/>
                <a:pathLst>
                  <a:path w="5324" h="2918" extrusionOk="0">
                    <a:moveTo>
                      <a:pt x="168" y="1"/>
                    </a:moveTo>
                    <a:lnTo>
                      <a:pt x="1" y="1013"/>
                    </a:lnTo>
                    <a:cubicBezTo>
                      <a:pt x="215" y="1061"/>
                      <a:pt x="430" y="1072"/>
                      <a:pt x="632" y="1132"/>
                    </a:cubicBezTo>
                    <a:lnTo>
                      <a:pt x="1251" y="1299"/>
                    </a:lnTo>
                    <a:cubicBezTo>
                      <a:pt x="1680" y="1382"/>
                      <a:pt x="2073" y="1561"/>
                      <a:pt x="2477" y="1703"/>
                    </a:cubicBezTo>
                    <a:cubicBezTo>
                      <a:pt x="2680" y="1763"/>
                      <a:pt x="2870" y="1870"/>
                      <a:pt x="3061" y="1965"/>
                    </a:cubicBezTo>
                    <a:lnTo>
                      <a:pt x="3632" y="2239"/>
                    </a:lnTo>
                    <a:cubicBezTo>
                      <a:pt x="4001" y="2465"/>
                      <a:pt x="4371" y="2680"/>
                      <a:pt x="4728" y="2918"/>
                    </a:cubicBezTo>
                    <a:lnTo>
                      <a:pt x="5323" y="2061"/>
                    </a:lnTo>
                    <a:cubicBezTo>
                      <a:pt x="4930" y="1811"/>
                      <a:pt x="4537" y="1561"/>
                      <a:pt x="4132" y="1334"/>
                    </a:cubicBezTo>
                    <a:lnTo>
                      <a:pt x="3501" y="1025"/>
                    </a:lnTo>
                    <a:cubicBezTo>
                      <a:pt x="3287" y="930"/>
                      <a:pt x="3085" y="811"/>
                      <a:pt x="2858" y="739"/>
                    </a:cubicBezTo>
                    <a:cubicBezTo>
                      <a:pt x="2418" y="584"/>
                      <a:pt x="1989" y="394"/>
                      <a:pt x="1537" y="299"/>
                    </a:cubicBezTo>
                    <a:lnTo>
                      <a:pt x="858" y="120"/>
                    </a:lnTo>
                    <a:cubicBezTo>
                      <a:pt x="632" y="60"/>
                      <a:pt x="394" y="37"/>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p16">
                <a:extLst>
                  <a:ext uri="{FF2B5EF4-FFF2-40B4-BE49-F238E27FC236}">
                    <a16:creationId xmlns:a16="http://schemas.microsoft.com/office/drawing/2014/main" id="{E105B8AA-2159-8F8C-2A6F-C66A6F157761}"/>
                  </a:ext>
                </a:extLst>
              </p:cNvPr>
              <p:cNvSpPr/>
              <p:nvPr/>
            </p:nvSpPr>
            <p:spPr>
              <a:xfrm>
                <a:off x="3792243" y="3889853"/>
                <a:ext cx="147335" cy="84634"/>
              </a:xfrm>
              <a:custGeom>
                <a:avLst/>
                <a:gdLst/>
                <a:ahLst/>
                <a:cxnLst/>
                <a:rect l="l" t="t" r="r" b="b"/>
                <a:pathLst>
                  <a:path w="5287" h="3037" extrusionOk="0">
                    <a:moveTo>
                      <a:pt x="5096" y="1"/>
                    </a:moveTo>
                    <a:cubicBezTo>
                      <a:pt x="3263" y="346"/>
                      <a:pt x="1512" y="1108"/>
                      <a:pt x="0" y="2203"/>
                    </a:cubicBezTo>
                    <a:lnTo>
                      <a:pt x="608" y="3037"/>
                    </a:lnTo>
                    <a:cubicBezTo>
                      <a:pt x="2001" y="2037"/>
                      <a:pt x="3608" y="1334"/>
                      <a:pt x="5287" y="1013"/>
                    </a:cubicBezTo>
                    <a:lnTo>
                      <a:pt x="5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p16">
                <a:extLst>
                  <a:ext uri="{FF2B5EF4-FFF2-40B4-BE49-F238E27FC236}">
                    <a16:creationId xmlns:a16="http://schemas.microsoft.com/office/drawing/2014/main" id="{7F851DDA-DE7F-A734-E98D-B7E6DC23D793}"/>
                  </a:ext>
                </a:extLst>
              </p:cNvPr>
              <p:cNvSpPr/>
              <p:nvPr/>
            </p:nvSpPr>
            <p:spPr>
              <a:xfrm>
                <a:off x="3582213" y="4024225"/>
                <a:ext cx="135074" cy="115817"/>
              </a:xfrm>
              <a:custGeom>
                <a:avLst/>
                <a:gdLst/>
                <a:ahLst/>
                <a:cxnLst/>
                <a:rect l="l" t="t" r="r" b="b"/>
                <a:pathLst>
                  <a:path w="4847" h="4156" extrusionOk="0">
                    <a:moveTo>
                      <a:pt x="4204" y="1"/>
                    </a:moveTo>
                    <a:lnTo>
                      <a:pt x="2096" y="1667"/>
                    </a:lnTo>
                    <a:lnTo>
                      <a:pt x="1" y="3346"/>
                    </a:lnTo>
                    <a:lnTo>
                      <a:pt x="644" y="4156"/>
                    </a:lnTo>
                    <a:lnTo>
                      <a:pt x="2751" y="2477"/>
                    </a:lnTo>
                    <a:lnTo>
                      <a:pt x="2763" y="2465"/>
                    </a:lnTo>
                    <a:cubicBezTo>
                      <a:pt x="2775" y="2465"/>
                      <a:pt x="2775" y="2465"/>
                      <a:pt x="2787" y="2453"/>
                    </a:cubicBezTo>
                    <a:lnTo>
                      <a:pt x="2799" y="2453"/>
                    </a:lnTo>
                    <a:cubicBezTo>
                      <a:pt x="2811" y="2441"/>
                      <a:pt x="2822" y="2418"/>
                      <a:pt x="2834" y="2406"/>
                    </a:cubicBezTo>
                    <a:lnTo>
                      <a:pt x="4846"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4;p16">
                <a:extLst>
                  <a:ext uri="{FF2B5EF4-FFF2-40B4-BE49-F238E27FC236}">
                    <a16:creationId xmlns:a16="http://schemas.microsoft.com/office/drawing/2014/main" id="{B905F58F-9B16-E0BB-974E-4431A6980378}"/>
                  </a:ext>
                </a:extLst>
              </p:cNvPr>
              <p:cNvSpPr/>
              <p:nvPr/>
            </p:nvSpPr>
            <p:spPr>
              <a:xfrm>
                <a:off x="3373186" y="4190449"/>
                <a:ext cx="135074" cy="115817"/>
              </a:xfrm>
              <a:custGeom>
                <a:avLst/>
                <a:gdLst/>
                <a:ahLst/>
                <a:cxnLst/>
                <a:rect l="l" t="t" r="r" b="b"/>
                <a:pathLst>
                  <a:path w="4847" h="4156" extrusionOk="0">
                    <a:moveTo>
                      <a:pt x="4204" y="1"/>
                    </a:moveTo>
                    <a:lnTo>
                      <a:pt x="1" y="3346"/>
                    </a:lnTo>
                    <a:lnTo>
                      <a:pt x="644" y="4156"/>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5;p16">
                <a:extLst>
                  <a:ext uri="{FF2B5EF4-FFF2-40B4-BE49-F238E27FC236}">
                    <a16:creationId xmlns:a16="http://schemas.microsoft.com/office/drawing/2014/main" id="{441F8B10-2008-68ED-439E-3CC6BD42EF69}"/>
                  </a:ext>
                </a:extLst>
              </p:cNvPr>
              <p:cNvSpPr/>
              <p:nvPr/>
            </p:nvSpPr>
            <p:spPr>
              <a:xfrm>
                <a:off x="2954797" y="4523567"/>
                <a:ext cx="135074" cy="115817"/>
              </a:xfrm>
              <a:custGeom>
                <a:avLst/>
                <a:gdLst/>
                <a:ahLst/>
                <a:cxnLst/>
                <a:rect l="l" t="t" r="r" b="b"/>
                <a:pathLst>
                  <a:path w="4847" h="4156" extrusionOk="0">
                    <a:moveTo>
                      <a:pt x="4204" y="0"/>
                    </a:moveTo>
                    <a:lnTo>
                      <a:pt x="1" y="3334"/>
                    </a:lnTo>
                    <a:lnTo>
                      <a:pt x="644" y="4156"/>
                    </a:lnTo>
                    <a:lnTo>
                      <a:pt x="4847" y="810"/>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6;p16">
                <a:extLst>
                  <a:ext uri="{FF2B5EF4-FFF2-40B4-BE49-F238E27FC236}">
                    <a16:creationId xmlns:a16="http://schemas.microsoft.com/office/drawing/2014/main" id="{29B98F89-A794-25D2-E190-4F095B156332}"/>
                  </a:ext>
                </a:extLst>
              </p:cNvPr>
              <p:cNvSpPr/>
              <p:nvPr/>
            </p:nvSpPr>
            <p:spPr>
              <a:xfrm>
                <a:off x="2954491" y="4523567"/>
                <a:ext cx="135046" cy="115817"/>
              </a:xfrm>
              <a:custGeom>
                <a:avLst/>
                <a:gdLst/>
                <a:ahLst/>
                <a:cxnLst/>
                <a:rect l="l" t="t" r="r" b="b"/>
                <a:pathLst>
                  <a:path w="4846" h="4156" extrusionOk="0">
                    <a:moveTo>
                      <a:pt x="4203" y="0"/>
                    </a:moveTo>
                    <a:lnTo>
                      <a:pt x="0" y="3346"/>
                    </a:lnTo>
                    <a:lnTo>
                      <a:pt x="643" y="4156"/>
                    </a:lnTo>
                    <a:lnTo>
                      <a:pt x="4846" y="810"/>
                    </a:lnTo>
                    <a:lnTo>
                      <a:pt x="4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p16">
                <a:extLst>
                  <a:ext uri="{FF2B5EF4-FFF2-40B4-BE49-F238E27FC236}">
                    <a16:creationId xmlns:a16="http://schemas.microsoft.com/office/drawing/2014/main" id="{93F309D4-624F-DD15-B55E-898F40F3E67C}"/>
                  </a:ext>
                </a:extLst>
              </p:cNvPr>
              <p:cNvSpPr/>
              <p:nvPr/>
            </p:nvSpPr>
            <p:spPr>
              <a:xfrm>
                <a:off x="3163824" y="4357008"/>
                <a:ext cx="135074" cy="115817"/>
              </a:xfrm>
              <a:custGeom>
                <a:avLst/>
                <a:gdLst/>
                <a:ahLst/>
                <a:cxnLst/>
                <a:rect l="l" t="t" r="r" b="b"/>
                <a:pathLst>
                  <a:path w="4847" h="4156" extrusionOk="0">
                    <a:moveTo>
                      <a:pt x="4204" y="1"/>
                    </a:moveTo>
                    <a:lnTo>
                      <a:pt x="2096" y="1679"/>
                    </a:lnTo>
                    <a:lnTo>
                      <a:pt x="1" y="3346"/>
                    </a:lnTo>
                    <a:lnTo>
                      <a:pt x="644" y="4156"/>
                    </a:lnTo>
                    <a:lnTo>
                      <a:pt x="2751" y="2489"/>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p16">
                <a:extLst>
                  <a:ext uri="{FF2B5EF4-FFF2-40B4-BE49-F238E27FC236}">
                    <a16:creationId xmlns:a16="http://schemas.microsoft.com/office/drawing/2014/main" id="{16D9D7AB-145E-09E8-ECEC-A1F8A8E4ECD0}"/>
                  </a:ext>
                </a:extLst>
              </p:cNvPr>
              <p:cNvSpPr/>
              <p:nvPr/>
            </p:nvSpPr>
            <p:spPr>
              <a:xfrm>
                <a:off x="3372851" y="4190784"/>
                <a:ext cx="135074" cy="115817"/>
              </a:xfrm>
              <a:custGeom>
                <a:avLst/>
                <a:gdLst/>
                <a:ahLst/>
                <a:cxnLst/>
                <a:rect l="l" t="t" r="r" b="b"/>
                <a:pathLst>
                  <a:path w="4847" h="4156" extrusionOk="0">
                    <a:moveTo>
                      <a:pt x="4204" y="1"/>
                    </a:moveTo>
                    <a:lnTo>
                      <a:pt x="1" y="3346"/>
                    </a:lnTo>
                    <a:lnTo>
                      <a:pt x="644" y="4156"/>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p16">
                <a:extLst>
                  <a:ext uri="{FF2B5EF4-FFF2-40B4-BE49-F238E27FC236}">
                    <a16:creationId xmlns:a16="http://schemas.microsoft.com/office/drawing/2014/main" id="{13A6F65A-F7FC-D40C-8CE0-1BA23EC33EA2}"/>
                  </a:ext>
                </a:extLst>
              </p:cNvPr>
              <p:cNvSpPr/>
              <p:nvPr/>
            </p:nvSpPr>
            <p:spPr>
              <a:xfrm>
                <a:off x="2346303" y="4999026"/>
                <a:ext cx="135074" cy="115817"/>
              </a:xfrm>
              <a:custGeom>
                <a:avLst/>
                <a:gdLst/>
                <a:ahLst/>
                <a:cxnLst/>
                <a:rect l="l" t="t" r="r" b="b"/>
                <a:pathLst>
                  <a:path w="4847" h="4156" extrusionOk="0">
                    <a:moveTo>
                      <a:pt x="4204" y="0"/>
                    </a:moveTo>
                    <a:lnTo>
                      <a:pt x="1" y="3346"/>
                    </a:lnTo>
                    <a:lnTo>
                      <a:pt x="644" y="4155"/>
                    </a:lnTo>
                    <a:lnTo>
                      <a:pt x="4847" y="810"/>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0;p16">
                <a:extLst>
                  <a:ext uri="{FF2B5EF4-FFF2-40B4-BE49-F238E27FC236}">
                    <a16:creationId xmlns:a16="http://schemas.microsoft.com/office/drawing/2014/main" id="{05FD85A2-AE39-E901-2799-18E0EDE623AE}"/>
                  </a:ext>
                </a:extLst>
              </p:cNvPr>
              <p:cNvSpPr/>
              <p:nvPr/>
            </p:nvSpPr>
            <p:spPr>
              <a:xfrm>
                <a:off x="2555664" y="4832468"/>
                <a:ext cx="135074" cy="115817"/>
              </a:xfrm>
              <a:custGeom>
                <a:avLst/>
                <a:gdLst/>
                <a:ahLst/>
                <a:cxnLst/>
                <a:rect l="l" t="t" r="r" b="b"/>
                <a:pathLst>
                  <a:path w="4847" h="4156" extrusionOk="0">
                    <a:moveTo>
                      <a:pt x="4204" y="0"/>
                    </a:moveTo>
                    <a:lnTo>
                      <a:pt x="2096" y="1679"/>
                    </a:lnTo>
                    <a:lnTo>
                      <a:pt x="1" y="3346"/>
                    </a:lnTo>
                    <a:lnTo>
                      <a:pt x="644" y="4155"/>
                    </a:lnTo>
                    <a:lnTo>
                      <a:pt x="2739" y="2489"/>
                    </a:lnTo>
                    <a:lnTo>
                      <a:pt x="4847" y="822"/>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1;p16">
                <a:extLst>
                  <a:ext uri="{FF2B5EF4-FFF2-40B4-BE49-F238E27FC236}">
                    <a16:creationId xmlns:a16="http://schemas.microsoft.com/office/drawing/2014/main" id="{DE3A6C3B-F2C9-1252-CCE7-9C1488319CDA}"/>
                  </a:ext>
                </a:extLst>
              </p:cNvPr>
              <p:cNvSpPr/>
              <p:nvPr/>
            </p:nvSpPr>
            <p:spPr>
              <a:xfrm>
                <a:off x="2764691" y="4666243"/>
                <a:ext cx="135074" cy="115817"/>
              </a:xfrm>
              <a:custGeom>
                <a:avLst/>
                <a:gdLst/>
                <a:ahLst/>
                <a:cxnLst/>
                <a:rect l="l" t="t" r="r" b="b"/>
                <a:pathLst>
                  <a:path w="4847" h="4156" extrusionOk="0">
                    <a:moveTo>
                      <a:pt x="4204" y="0"/>
                    </a:moveTo>
                    <a:lnTo>
                      <a:pt x="1" y="3346"/>
                    </a:lnTo>
                    <a:lnTo>
                      <a:pt x="644" y="4155"/>
                    </a:lnTo>
                    <a:lnTo>
                      <a:pt x="4846" y="810"/>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2;p16">
                <a:extLst>
                  <a:ext uri="{FF2B5EF4-FFF2-40B4-BE49-F238E27FC236}">
                    <a16:creationId xmlns:a16="http://schemas.microsoft.com/office/drawing/2014/main" id="{F217E7A1-E160-E50C-72A7-D6EBC71F28EA}"/>
                  </a:ext>
                </a:extLst>
              </p:cNvPr>
              <p:cNvSpPr/>
              <p:nvPr/>
            </p:nvSpPr>
            <p:spPr>
              <a:xfrm>
                <a:off x="3582213" y="4024225"/>
                <a:ext cx="135074" cy="115817"/>
              </a:xfrm>
              <a:custGeom>
                <a:avLst/>
                <a:gdLst/>
                <a:ahLst/>
                <a:cxnLst/>
                <a:rect l="l" t="t" r="r" b="b"/>
                <a:pathLst>
                  <a:path w="4847" h="4156" extrusionOk="0">
                    <a:moveTo>
                      <a:pt x="4204" y="1"/>
                    </a:moveTo>
                    <a:lnTo>
                      <a:pt x="2096" y="1667"/>
                    </a:lnTo>
                    <a:lnTo>
                      <a:pt x="1" y="3346"/>
                    </a:lnTo>
                    <a:lnTo>
                      <a:pt x="644" y="4156"/>
                    </a:lnTo>
                    <a:lnTo>
                      <a:pt x="2751" y="2477"/>
                    </a:lnTo>
                    <a:lnTo>
                      <a:pt x="2763" y="2465"/>
                    </a:lnTo>
                    <a:cubicBezTo>
                      <a:pt x="2775" y="2465"/>
                      <a:pt x="2775" y="2465"/>
                      <a:pt x="2787" y="2453"/>
                    </a:cubicBezTo>
                    <a:lnTo>
                      <a:pt x="2799" y="2453"/>
                    </a:lnTo>
                    <a:cubicBezTo>
                      <a:pt x="2811" y="2441"/>
                      <a:pt x="2822" y="2418"/>
                      <a:pt x="2834" y="2406"/>
                    </a:cubicBezTo>
                    <a:lnTo>
                      <a:pt x="4846"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3;p16">
                <a:extLst>
                  <a:ext uri="{FF2B5EF4-FFF2-40B4-BE49-F238E27FC236}">
                    <a16:creationId xmlns:a16="http://schemas.microsoft.com/office/drawing/2014/main" id="{54A86BD4-C3C2-70ED-445E-E2E1E8FDC803}"/>
                  </a:ext>
                </a:extLst>
              </p:cNvPr>
              <p:cNvSpPr/>
              <p:nvPr/>
            </p:nvSpPr>
            <p:spPr>
              <a:xfrm>
                <a:off x="3792243" y="3889853"/>
                <a:ext cx="147335" cy="84634"/>
              </a:xfrm>
              <a:custGeom>
                <a:avLst/>
                <a:gdLst/>
                <a:ahLst/>
                <a:cxnLst/>
                <a:rect l="l" t="t" r="r" b="b"/>
                <a:pathLst>
                  <a:path w="5287" h="3037" extrusionOk="0">
                    <a:moveTo>
                      <a:pt x="5096" y="1"/>
                    </a:moveTo>
                    <a:cubicBezTo>
                      <a:pt x="3263" y="346"/>
                      <a:pt x="1512" y="1108"/>
                      <a:pt x="0" y="2203"/>
                    </a:cubicBezTo>
                    <a:lnTo>
                      <a:pt x="608" y="3037"/>
                    </a:lnTo>
                    <a:cubicBezTo>
                      <a:pt x="2001" y="2037"/>
                      <a:pt x="3608" y="1334"/>
                      <a:pt x="5287" y="1013"/>
                    </a:cubicBezTo>
                    <a:lnTo>
                      <a:pt x="5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p16">
                <a:extLst>
                  <a:ext uri="{FF2B5EF4-FFF2-40B4-BE49-F238E27FC236}">
                    <a16:creationId xmlns:a16="http://schemas.microsoft.com/office/drawing/2014/main" id="{B2977E11-C2BC-5AEE-4750-A5FC6689AD91}"/>
                  </a:ext>
                </a:extLst>
              </p:cNvPr>
              <p:cNvSpPr/>
              <p:nvPr/>
            </p:nvSpPr>
            <p:spPr>
              <a:xfrm>
                <a:off x="4264024" y="4031192"/>
                <a:ext cx="115845" cy="135074"/>
              </a:xfrm>
              <a:custGeom>
                <a:avLst/>
                <a:gdLst/>
                <a:ahLst/>
                <a:cxnLst/>
                <a:rect l="l" t="t" r="r" b="b"/>
                <a:pathLst>
                  <a:path w="4157" h="4847" extrusionOk="0">
                    <a:moveTo>
                      <a:pt x="811" y="1"/>
                    </a:moveTo>
                    <a:lnTo>
                      <a:pt x="1" y="644"/>
                    </a:lnTo>
                    <a:lnTo>
                      <a:pt x="3347" y="4846"/>
                    </a:lnTo>
                    <a:lnTo>
                      <a:pt x="4156" y="4204"/>
                    </a:ln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5;p16">
                <a:extLst>
                  <a:ext uri="{FF2B5EF4-FFF2-40B4-BE49-F238E27FC236}">
                    <a16:creationId xmlns:a16="http://schemas.microsoft.com/office/drawing/2014/main" id="{2B4FC824-761E-BDEA-B64A-D530998B65A7}"/>
                  </a:ext>
                </a:extLst>
              </p:cNvPr>
              <p:cNvSpPr/>
              <p:nvPr/>
            </p:nvSpPr>
            <p:spPr>
              <a:xfrm>
                <a:off x="4430583" y="4240219"/>
                <a:ext cx="117824" cy="134071"/>
              </a:xfrm>
              <a:custGeom>
                <a:avLst/>
                <a:gdLst/>
                <a:ahLst/>
                <a:cxnLst/>
                <a:rect l="l" t="t" r="r" b="b"/>
                <a:pathLst>
                  <a:path w="4228" h="4811" extrusionOk="0">
                    <a:moveTo>
                      <a:pt x="811" y="1"/>
                    </a:moveTo>
                    <a:lnTo>
                      <a:pt x="1" y="644"/>
                    </a:lnTo>
                    <a:lnTo>
                      <a:pt x="1668" y="2739"/>
                    </a:lnTo>
                    <a:cubicBezTo>
                      <a:pt x="1668" y="2739"/>
                      <a:pt x="1680" y="2751"/>
                      <a:pt x="1680" y="2751"/>
                    </a:cubicBezTo>
                    <a:cubicBezTo>
                      <a:pt x="1954" y="3096"/>
                      <a:pt x="2227" y="3453"/>
                      <a:pt x="2549" y="3799"/>
                    </a:cubicBezTo>
                    <a:lnTo>
                      <a:pt x="3013" y="4323"/>
                    </a:lnTo>
                    <a:cubicBezTo>
                      <a:pt x="3168" y="4489"/>
                      <a:pt x="3347" y="4644"/>
                      <a:pt x="3513" y="4811"/>
                    </a:cubicBezTo>
                    <a:lnTo>
                      <a:pt x="4228" y="4049"/>
                    </a:lnTo>
                    <a:cubicBezTo>
                      <a:pt x="4073" y="3894"/>
                      <a:pt x="3906" y="3763"/>
                      <a:pt x="3751" y="3608"/>
                    </a:cubicBezTo>
                    <a:lnTo>
                      <a:pt x="3335" y="3120"/>
                    </a:lnTo>
                    <a:cubicBezTo>
                      <a:pt x="3049" y="2810"/>
                      <a:pt x="2763" y="2453"/>
                      <a:pt x="2489" y="2108"/>
                    </a:cubicBez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p16">
                <a:extLst>
                  <a:ext uri="{FF2B5EF4-FFF2-40B4-BE49-F238E27FC236}">
                    <a16:creationId xmlns:a16="http://schemas.microsoft.com/office/drawing/2014/main" id="{415350F5-5E4E-E0E3-4269-08CD07D60C51}"/>
                  </a:ext>
                </a:extLst>
              </p:cNvPr>
              <p:cNvSpPr/>
              <p:nvPr/>
            </p:nvSpPr>
            <p:spPr>
              <a:xfrm>
                <a:off x="4630330" y="4414748"/>
                <a:ext cx="151655" cy="56822"/>
              </a:xfrm>
              <a:custGeom>
                <a:avLst/>
                <a:gdLst/>
                <a:ahLst/>
                <a:cxnLst/>
                <a:rect l="l" t="t" r="r" b="b"/>
                <a:pathLst>
                  <a:path w="5442" h="2039" extrusionOk="0">
                    <a:moveTo>
                      <a:pt x="405" y="0"/>
                    </a:moveTo>
                    <a:lnTo>
                      <a:pt x="0" y="953"/>
                    </a:lnTo>
                    <a:cubicBezTo>
                      <a:pt x="1626" y="1680"/>
                      <a:pt x="3403" y="2039"/>
                      <a:pt x="5187" y="2039"/>
                    </a:cubicBezTo>
                    <a:cubicBezTo>
                      <a:pt x="5272" y="2039"/>
                      <a:pt x="5357" y="2038"/>
                      <a:pt x="5442" y="2036"/>
                    </a:cubicBezTo>
                    <a:lnTo>
                      <a:pt x="5418" y="1000"/>
                    </a:lnTo>
                    <a:cubicBezTo>
                      <a:pt x="5359" y="1001"/>
                      <a:pt x="5300" y="1002"/>
                      <a:pt x="5241" y="1002"/>
                    </a:cubicBezTo>
                    <a:cubicBezTo>
                      <a:pt x="3585" y="1002"/>
                      <a:pt x="1923" y="679"/>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7;p16">
                <a:extLst>
                  <a:ext uri="{FF2B5EF4-FFF2-40B4-BE49-F238E27FC236}">
                    <a16:creationId xmlns:a16="http://schemas.microsoft.com/office/drawing/2014/main" id="{3D78D6EE-601F-1E64-524C-6FF806F24C86}"/>
                  </a:ext>
                </a:extLst>
              </p:cNvPr>
              <p:cNvSpPr/>
              <p:nvPr/>
            </p:nvSpPr>
            <p:spPr>
              <a:xfrm>
                <a:off x="4891775" y="4346056"/>
                <a:ext cx="140369" cy="103556"/>
              </a:xfrm>
              <a:custGeom>
                <a:avLst/>
                <a:gdLst/>
                <a:ahLst/>
                <a:cxnLst/>
                <a:rect l="l" t="t" r="r" b="b"/>
                <a:pathLst>
                  <a:path w="5037" h="3716" extrusionOk="0">
                    <a:moveTo>
                      <a:pt x="4311" y="1"/>
                    </a:moveTo>
                    <a:cubicBezTo>
                      <a:pt x="4001" y="298"/>
                      <a:pt x="3668" y="572"/>
                      <a:pt x="3346" y="858"/>
                    </a:cubicBezTo>
                    <a:cubicBezTo>
                      <a:pt x="3001" y="1108"/>
                      <a:pt x="2656" y="1358"/>
                      <a:pt x="2299" y="1608"/>
                    </a:cubicBezTo>
                    <a:cubicBezTo>
                      <a:pt x="1929" y="1810"/>
                      <a:pt x="1560" y="2049"/>
                      <a:pt x="1179" y="2239"/>
                    </a:cubicBezTo>
                    <a:lnTo>
                      <a:pt x="596" y="2501"/>
                    </a:lnTo>
                    <a:cubicBezTo>
                      <a:pt x="394" y="2584"/>
                      <a:pt x="203" y="2680"/>
                      <a:pt x="1" y="2739"/>
                    </a:cubicBezTo>
                    <a:lnTo>
                      <a:pt x="358" y="3715"/>
                    </a:lnTo>
                    <a:cubicBezTo>
                      <a:pt x="584" y="3644"/>
                      <a:pt x="786" y="3537"/>
                      <a:pt x="1001" y="3453"/>
                    </a:cubicBezTo>
                    <a:lnTo>
                      <a:pt x="1644" y="3168"/>
                    </a:lnTo>
                    <a:cubicBezTo>
                      <a:pt x="2060" y="2953"/>
                      <a:pt x="2453" y="2703"/>
                      <a:pt x="2858" y="2477"/>
                    </a:cubicBezTo>
                    <a:cubicBezTo>
                      <a:pt x="3239" y="2215"/>
                      <a:pt x="3620" y="1941"/>
                      <a:pt x="4001" y="1668"/>
                    </a:cubicBezTo>
                    <a:cubicBezTo>
                      <a:pt x="4346" y="1358"/>
                      <a:pt x="4704" y="1060"/>
                      <a:pt x="5037" y="739"/>
                    </a:cubicBezTo>
                    <a:lnTo>
                      <a:pt x="4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8;p16">
                <a:extLst>
                  <a:ext uri="{FF2B5EF4-FFF2-40B4-BE49-F238E27FC236}">
                    <a16:creationId xmlns:a16="http://schemas.microsoft.com/office/drawing/2014/main" id="{E820CD95-3E90-DC20-9168-A076BC99D4EC}"/>
                  </a:ext>
                </a:extLst>
              </p:cNvPr>
              <p:cNvSpPr/>
              <p:nvPr/>
            </p:nvSpPr>
            <p:spPr>
              <a:xfrm>
                <a:off x="5076920" y="4116464"/>
                <a:ext cx="63064" cy="150986"/>
              </a:xfrm>
              <a:custGeom>
                <a:avLst/>
                <a:gdLst/>
                <a:ahLst/>
                <a:cxnLst/>
                <a:rect l="l" t="t" r="r" b="b"/>
                <a:pathLst>
                  <a:path w="2263" h="5418" extrusionOk="0">
                    <a:moveTo>
                      <a:pt x="1215" y="1"/>
                    </a:moveTo>
                    <a:cubicBezTo>
                      <a:pt x="1167" y="1715"/>
                      <a:pt x="750" y="3418"/>
                      <a:pt x="0" y="4965"/>
                    </a:cubicBezTo>
                    <a:lnTo>
                      <a:pt x="941" y="5418"/>
                    </a:lnTo>
                    <a:cubicBezTo>
                      <a:pt x="1751" y="3739"/>
                      <a:pt x="2203" y="1894"/>
                      <a:pt x="2262" y="24"/>
                    </a:cubicBezTo>
                    <a:lnTo>
                      <a:pt x="1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9;p16">
                <a:extLst>
                  <a:ext uri="{FF2B5EF4-FFF2-40B4-BE49-F238E27FC236}">
                    <a16:creationId xmlns:a16="http://schemas.microsoft.com/office/drawing/2014/main" id="{5417C6FE-654F-4355-3C2E-6AF519B70F46}"/>
                  </a:ext>
                </a:extLst>
              </p:cNvPr>
              <p:cNvSpPr/>
              <p:nvPr/>
            </p:nvSpPr>
            <p:spPr>
              <a:xfrm>
                <a:off x="4857276" y="3653293"/>
                <a:ext cx="115483" cy="135408"/>
              </a:xfrm>
              <a:custGeom>
                <a:avLst/>
                <a:gdLst/>
                <a:ahLst/>
                <a:cxnLst/>
                <a:rect l="l" t="t" r="r" b="b"/>
                <a:pathLst>
                  <a:path w="4144" h="4859" extrusionOk="0">
                    <a:moveTo>
                      <a:pt x="810" y="0"/>
                    </a:moveTo>
                    <a:lnTo>
                      <a:pt x="0" y="643"/>
                    </a:lnTo>
                    <a:lnTo>
                      <a:pt x="3334" y="4858"/>
                    </a:lnTo>
                    <a:lnTo>
                      <a:pt x="4144" y="4215"/>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0;p16">
                <a:extLst>
                  <a:ext uri="{FF2B5EF4-FFF2-40B4-BE49-F238E27FC236}">
                    <a16:creationId xmlns:a16="http://schemas.microsoft.com/office/drawing/2014/main" id="{647508ED-9045-B3FD-B368-B11311B0378F}"/>
                  </a:ext>
                </a:extLst>
              </p:cNvPr>
              <p:cNvSpPr/>
              <p:nvPr/>
            </p:nvSpPr>
            <p:spPr>
              <a:xfrm>
                <a:off x="4691052" y="3443932"/>
                <a:ext cx="115817" cy="135408"/>
              </a:xfrm>
              <a:custGeom>
                <a:avLst/>
                <a:gdLst/>
                <a:ahLst/>
                <a:cxnLst/>
                <a:rect l="l" t="t" r="r" b="b"/>
                <a:pathLst>
                  <a:path w="4156" h="4859" extrusionOk="0">
                    <a:moveTo>
                      <a:pt x="822" y="1"/>
                    </a:moveTo>
                    <a:lnTo>
                      <a:pt x="0" y="644"/>
                    </a:lnTo>
                    <a:lnTo>
                      <a:pt x="1667" y="2751"/>
                    </a:lnTo>
                    <a:lnTo>
                      <a:pt x="3346" y="4858"/>
                    </a:lnTo>
                    <a:lnTo>
                      <a:pt x="4156" y="4215"/>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1;p16">
                <a:extLst>
                  <a:ext uri="{FF2B5EF4-FFF2-40B4-BE49-F238E27FC236}">
                    <a16:creationId xmlns:a16="http://schemas.microsoft.com/office/drawing/2014/main" id="{99CE0EE6-35A4-68E3-5ABD-18CC4199C18E}"/>
                  </a:ext>
                </a:extLst>
              </p:cNvPr>
              <p:cNvSpPr/>
              <p:nvPr/>
            </p:nvSpPr>
            <p:spPr>
              <a:xfrm>
                <a:off x="4524828" y="3234570"/>
                <a:ext cx="115817" cy="135074"/>
              </a:xfrm>
              <a:custGeom>
                <a:avLst/>
                <a:gdLst/>
                <a:ahLst/>
                <a:cxnLst/>
                <a:rect l="l" t="t" r="r" b="b"/>
                <a:pathLst>
                  <a:path w="4156" h="4847" extrusionOk="0">
                    <a:moveTo>
                      <a:pt x="822" y="1"/>
                    </a:moveTo>
                    <a:lnTo>
                      <a:pt x="0" y="644"/>
                    </a:lnTo>
                    <a:lnTo>
                      <a:pt x="3346" y="4847"/>
                    </a:lnTo>
                    <a:lnTo>
                      <a:pt x="4156" y="4204"/>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2;p16">
                <a:extLst>
                  <a:ext uri="{FF2B5EF4-FFF2-40B4-BE49-F238E27FC236}">
                    <a16:creationId xmlns:a16="http://schemas.microsoft.com/office/drawing/2014/main" id="{19DE36C2-4B36-6995-8B29-3BFE90792052}"/>
                  </a:ext>
                </a:extLst>
              </p:cNvPr>
              <p:cNvSpPr/>
              <p:nvPr/>
            </p:nvSpPr>
            <p:spPr>
              <a:xfrm>
                <a:off x="4358938" y="3024902"/>
                <a:ext cx="115817" cy="135380"/>
              </a:xfrm>
              <a:custGeom>
                <a:avLst/>
                <a:gdLst/>
                <a:ahLst/>
                <a:cxnLst/>
                <a:rect l="l" t="t" r="r" b="b"/>
                <a:pathLst>
                  <a:path w="4156" h="4858" extrusionOk="0">
                    <a:moveTo>
                      <a:pt x="810" y="0"/>
                    </a:moveTo>
                    <a:lnTo>
                      <a:pt x="0" y="655"/>
                    </a:lnTo>
                    <a:lnTo>
                      <a:pt x="1667" y="2750"/>
                    </a:lnTo>
                    <a:lnTo>
                      <a:pt x="3334" y="4858"/>
                    </a:lnTo>
                    <a:lnTo>
                      <a:pt x="4155" y="4215"/>
                    </a:lnTo>
                    <a:lnTo>
                      <a:pt x="2489" y="2107"/>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p16">
                <a:extLst>
                  <a:ext uri="{FF2B5EF4-FFF2-40B4-BE49-F238E27FC236}">
                    <a16:creationId xmlns:a16="http://schemas.microsoft.com/office/drawing/2014/main" id="{D504BC34-7FAF-3B4F-F790-AD617F1E4949}"/>
                  </a:ext>
                </a:extLst>
              </p:cNvPr>
              <p:cNvSpPr/>
              <p:nvPr/>
            </p:nvSpPr>
            <p:spPr>
              <a:xfrm>
                <a:off x="4193355" y="2815540"/>
                <a:ext cx="115176" cy="135380"/>
              </a:xfrm>
              <a:custGeom>
                <a:avLst/>
                <a:gdLst/>
                <a:ahLst/>
                <a:cxnLst/>
                <a:rect l="l" t="t" r="r" b="b"/>
                <a:pathLst>
                  <a:path w="4133" h="4858" extrusionOk="0">
                    <a:moveTo>
                      <a:pt x="858" y="0"/>
                    </a:moveTo>
                    <a:lnTo>
                      <a:pt x="1" y="584"/>
                    </a:lnTo>
                    <a:lnTo>
                      <a:pt x="406" y="1143"/>
                    </a:lnTo>
                    <a:cubicBezTo>
                      <a:pt x="537" y="1346"/>
                      <a:pt x="680" y="1524"/>
                      <a:pt x="822" y="1703"/>
                    </a:cubicBezTo>
                    <a:lnTo>
                      <a:pt x="1656" y="2751"/>
                    </a:lnTo>
                    <a:lnTo>
                      <a:pt x="3323" y="4858"/>
                    </a:lnTo>
                    <a:lnTo>
                      <a:pt x="4132" y="4215"/>
                    </a:lnTo>
                    <a:lnTo>
                      <a:pt x="2466" y="2108"/>
                    </a:lnTo>
                    <a:lnTo>
                      <a:pt x="1632" y="1060"/>
                    </a:lnTo>
                    <a:cubicBezTo>
                      <a:pt x="1489" y="881"/>
                      <a:pt x="1358" y="703"/>
                      <a:pt x="1239" y="524"/>
                    </a:cubicBezTo>
                    <a:lnTo>
                      <a:pt x="8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4;p16">
                <a:extLst>
                  <a:ext uri="{FF2B5EF4-FFF2-40B4-BE49-F238E27FC236}">
                    <a16:creationId xmlns:a16="http://schemas.microsoft.com/office/drawing/2014/main" id="{4BAAA8E4-344A-B891-2E93-FDC63290F373}"/>
                  </a:ext>
                </a:extLst>
              </p:cNvPr>
              <p:cNvSpPr/>
              <p:nvPr/>
            </p:nvSpPr>
            <p:spPr>
              <a:xfrm>
                <a:off x="4179421" y="2336096"/>
                <a:ext cx="120471" cy="129445"/>
              </a:xfrm>
              <a:custGeom>
                <a:avLst/>
                <a:gdLst/>
                <a:ahLst/>
                <a:cxnLst/>
                <a:rect l="l" t="t" r="r" b="b"/>
                <a:pathLst>
                  <a:path w="4323" h="4645" extrusionOk="0">
                    <a:moveTo>
                      <a:pt x="3716" y="1"/>
                    </a:moveTo>
                    <a:cubicBezTo>
                      <a:pt x="2204" y="1096"/>
                      <a:pt x="930" y="2513"/>
                      <a:pt x="1" y="4132"/>
                    </a:cubicBezTo>
                    <a:lnTo>
                      <a:pt x="906" y="4644"/>
                    </a:lnTo>
                    <a:cubicBezTo>
                      <a:pt x="1751" y="3144"/>
                      <a:pt x="2930" y="1846"/>
                      <a:pt x="4323" y="834"/>
                    </a:cubicBezTo>
                    <a:lnTo>
                      <a:pt x="3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5;p16">
                <a:extLst>
                  <a:ext uri="{FF2B5EF4-FFF2-40B4-BE49-F238E27FC236}">
                    <a16:creationId xmlns:a16="http://schemas.microsoft.com/office/drawing/2014/main" id="{6828A5EE-191D-1176-DA9F-B2BCC016DBB8}"/>
                  </a:ext>
                </a:extLst>
              </p:cNvPr>
              <p:cNvSpPr/>
              <p:nvPr/>
            </p:nvSpPr>
            <p:spPr>
              <a:xfrm>
                <a:off x="4391765" y="2266680"/>
                <a:ext cx="154330" cy="42916"/>
              </a:xfrm>
              <a:custGeom>
                <a:avLst/>
                <a:gdLst/>
                <a:ahLst/>
                <a:cxnLst/>
                <a:rect l="l" t="t" r="r" b="b"/>
                <a:pathLst>
                  <a:path w="5538" h="1540" extrusionOk="0">
                    <a:moveTo>
                      <a:pt x="3945" y="1"/>
                    </a:moveTo>
                    <a:cubicBezTo>
                      <a:pt x="3547" y="1"/>
                      <a:pt x="3149" y="27"/>
                      <a:pt x="2751" y="27"/>
                    </a:cubicBezTo>
                    <a:cubicBezTo>
                      <a:pt x="2287" y="87"/>
                      <a:pt x="1823" y="134"/>
                      <a:pt x="1358" y="218"/>
                    </a:cubicBezTo>
                    <a:lnTo>
                      <a:pt x="680" y="372"/>
                    </a:lnTo>
                    <a:cubicBezTo>
                      <a:pt x="453" y="420"/>
                      <a:pt x="227" y="468"/>
                      <a:pt x="1" y="551"/>
                    </a:cubicBezTo>
                    <a:lnTo>
                      <a:pt x="299" y="1539"/>
                    </a:lnTo>
                    <a:cubicBezTo>
                      <a:pt x="501" y="1468"/>
                      <a:pt x="715" y="1432"/>
                      <a:pt x="930" y="1373"/>
                    </a:cubicBezTo>
                    <a:lnTo>
                      <a:pt x="1549" y="1230"/>
                    </a:lnTo>
                    <a:cubicBezTo>
                      <a:pt x="1977" y="1158"/>
                      <a:pt x="2406" y="1123"/>
                      <a:pt x="2823" y="1063"/>
                    </a:cubicBezTo>
                    <a:cubicBezTo>
                      <a:pt x="3190" y="1063"/>
                      <a:pt x="3566" y="1037"/>
                      <a:pt x="3929" y="1037"/>
                    </a:cubicBezTo>
                    <a:cubicBezTo>
                      <a:pt x="3989" y="1037"/>
                      <a:pt x="4049" y="1037"/>
                      <a:pt x="4109" y="1039"/>
                    </a:cubicBezTo>
                    <a:lnTo>
                      <a:pt x="4751" y="1087"/>
                    </a:lnTo>
                    <a:lnTo>
                      <a:pt x="5073" y="1111"/>
                    </a:lnTo>
                    <a:cubicBezTo>
                      <a:pt x="5180" y="1123"/>
                      <a:pt x="5287" y="1134"/>
                      <a:pt x="5394" y="1158"/>
                    </a:cubicBezTo>
                    <a:lnTo>
                      <a:pt x="5537" y="134"/>
                    </a:lnTo>
                    <a:cubicBezTo>
                      <a:pt x="5418" y="111"/>
                      <a:pt x="5311" y="87"/>
                      <a:pt x="5192" y="75"/>
                    </a:cubicBezTo>
                    <a:lnTo>
                      <a:pt x="4847" y="51"/>
                    </a:lnTo>
                    <a:lnTo>
                      <a:pt x="4144" y="3"/>
                    </a:lnTo>
                    <a:cubicBezTo>
                      <a:pt x="4078" y="2"/>
                      <a:pt x="4012" y="1"/>
                      <a:pt x="3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6;p16">
                <a:extLst>
                  <a:ext uri="{FF2B5EF4-FFF2-40B4-BE49-F238E27FC236}">
                    <a16:creationId xmlns:a16="http://schemas.microsoft.com/office/drawing/2014/main" id="{03FE946B-1CB8-6CA9-60B0-B68EA9532BD7}"/>
                  </a:ext>
                </a:extLst>
              </p:cNvPr>
              <p:cNvSpPr/>
              <p:nvPr/>
            </p:nvSpPr>
            <p:spPr>
              <a:xfrm>
                <a:off x="4132327" y="2565688"/>
                <a:ext cx="39516" cy="154665"/>
              </a:xfrm>
              <a:custGeom>
                <a:avLst/>
                <a:gdLst/>
                <a:ahLst/>
                <a:cxnLst/>
                <a:rect l="l" t="t" r="r" b="b"/>
                <a:pathLst>
                  <a:path w="1418" h="5550" extrusionOk="0">
                    <a:moveTo>
                      <a:pt x="215" y="1"/>
                    </a:moveTo>
                    <a:lnTo>
                      <a:pt x="107" y="691"/>
                    </a:lnTo>
                    <a:cubicBezTo>
                      <a:pt x="60" y="930"/>
                      <a:pt x="60" y="1156"/>
                      <a:pt x="48" y="1394"/>
                    </a:cubicBezTo>
                    <a:lnTo>
                      <a:pt x="0" y="2084"/>
                    </a:lnTo>
                    <a:lnTo>
                      <a:pt x="24" y="2787"/>
                    </a:lnTo>
                    <a:cubicBezTo>
                      <a:pt x="36" y="3025"/>
                      <a:pt x="24" y="3251"/>
                      <a:pt x="60" y="3489"/>
                    </a:cubicBezTo>
                    <a:lnTo>
                      <a:pt x="143" y="4180"/>
                    </a:lnTo>
                    <a:cubicBezTo>
                      <a:pt x="179" y="4644"/>
                      <a:pt x="322" y="5097"/>
                      <a:pt x="405" y="5549"/>
                    </a:cubicBezTo>
                    <a:lnTo>
                      <a:pt x="1417" y="5299"/>
                    </a:lnTo>
                    <a:cubicBezTo>
                      <a:pt x="1334" y="4871"/>
                      <a:pt x="1203" y="4466"/>
                      <a:pt x="1167" y="4037"/>
                    </a:cubicBezTo>
                    <a:lnTo>
                      <a:pt x="1084" y="3394"/>
                    </a:lnTo>
                    <a:cubicBezTo>
                      <a:pt x="1048" y="3180"/>
                      <a:pt x="1072" y="2966"/>
                      <a:pt x="1060" y="2751"/>
                    </a:cubicBezTo>
                    <a:lnTo>
                      <a:pt x="1036" y="2108"/>
                    </a:lnTo>
                    <a:lnTo>
                      <a:pt x="1072" y="1465"/>
                    </a:lnTo>
                    <a:cubicBezTo>
                      <a:pt x="1096" y="1251"/>
                      <a:pt x="1096" y="1037"/>
                      <a:pt x="1131" y="822"/>
                    </a:cubicBezTo>
                    <a:lnTo>
                      <a:pt x="1238" y="191"/>
                    </a:lnTo>
                    <a:lnTo>
                      <a:pt x="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7;p16">
                <a:extLst>
                  <a:ext uri="{FF2B5EF4-FFF2-40B4-BE49-F238E27FC236}">
                    <a16:creationId xmlns:a16="http://schemas.microsoft.com/office/drawing/2014/main" id="{D9774566-9945-B074-43A5-8234DD527415}"/>
                  </a:ext>
                </a:extLst>
              </p:cNvPr>
              <p:cNvSpPr/>
              <p:nvPr/>
            </p:nvSpPr>
            <p:spPr>
              <a:xfrm>
                <a:off x="4649252" y="2306919"/>
                <a:ext cx="132398" cy="116152"/>
              </a:xfrm>
              <a:custGeom>
                <a:avLst/>
                <a:gdLst/>
                <a:ahLst/>
                <a:cxnLst/>
                <a:rect l="l" t="t" r="r" b="b"/>
                <a:pathLst>
                  <a:path w="4751" h="4168" extrusionOk="0">
                    <a:moveTo>
                      <a:pt x="464" y="0"/>
                    </a:moveTo>
                    <a:lnTo>
                      <a:pt x="0" y="929"/>
                    </a:lnTo>
                    <a:cubicBezTo>
                      <a:pt x="1524" y="1703"/>
                      <a:pt x="2881" y="2810"/>
                      <a:pt x="3941" y="4167"/>
                    </a:cubicBezTo>
                    <a:lnTo>
                      <a:pt x="4751" y="3524"/>
                    </a:lnTo>
                    <a:cubicBezTo>
                      <a:pt x="3608" y="2060"/>
                      <a:pt x="2131" y="845"/>
                      <a:pt x="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p16">
                <a:extLst>
                  <a:ext uri="{FF2B5EF4-FFF2-40B4-BE49-F238E27FC236}">
                    <a16:creationId xmlns:a16="http://schemas.microsoft.com/office/drawing/2014/main" id="{E27136F9-9C59-0265-13D8-9B672C6B7F5C}"/>
                  </a:ext>
                </a:extLst>
              </p:cNvPr>
              <p:cNvSpPr/>
              <p:nvPr/>
            </p:nvSpPr>
            <p:spPr>
              <a:xfrm>
                <a:off x="4832391" y="2497360"/>
                <a:ext cx="115817" cy="135074"/>
              </a:xfrm>
              <a:custGeom>
                <a:avLst/>
                <a:gdLst/>
                <a:ahLst/>
                <a:cxnLst/>
                <a:rect l="l" t="t" r="r" b="b"/>
                <a:pathLst>
                  <a:path w="4156" h="4847" extrusionOk="0">
                    <a:moveTo>
                      <a:pt x="810" y="0"/>
                    </a:moveTo>
                    <a:lnTo>
                      <a:pt x="0" y="643"/>
                    </a:lnTo>
                    <a:lnTo>
                      <a:pt x="1643" y="2703"/>
                    </a:lnTo>
                    <a:cubicBezTo>
                      <a:pt x="1643" y="2727"/>
                      <a:pt x="1655" y="2739"/>
                      <a:pt x="1667" y="2751"/>
                    </a:cubicBezTo>
                    <a:cubicBezTo>
                      <a:pt x="1679" y="2762"/>
                      <a:pt x="1691" y="2774"/>
                      <a:pt x="1703" y="2774"/>
                    </a:cubicBezTo>
                    <a:lnTo>
                      <a:pt x="3346" y="4846"/>
                    </a:lnTo>
                    <a:lnTo>
                      <a:pt x="4156" y="4203"/>
                    </a:lnTo>
                    <a:lnTo>
                      <a:pt x="2489" y="2096"/>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p16">
                <a:extLst>
                  <a:ext uri="{FF2B5EF4-FFF2-40B4-BE49-F238E27FC236}">
                    <a16:creationId xmlns:a16="http://schemas.microsoft.com/office/drawing/2014/main" id="{150BFA16-92A0-3CB2-C6F7-30BD8F4AA9FB}"/>
                  </a:ext>
                </a:extLst>
              </p:cNvPr>
              <p:cNvSpPr/>
              <p:nvPr/>
            </p:nvSpPr>
            <p:spPr>
              <a:xfrm>
                <a:off x="4998615" y="2706721"/>
                <a:ext cx="115817" cy="135046"/>
              </a:xfrm>
              <a:custGeom>
                <a:avLst/>
                <a:gdLst/>
                <a:ahLst/>
                <a:cxnLst/>
                <a:rect l="l" t="t" r="r" b="b"/>
                <a:pathLst>
                  <a:path w="4156" h="4846"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p16">
                <a:extLst>
                  <a:ext uri="{FF2B5EF4-FFF2-40B4-BE49-F238E27FC236}">
                    <a16:creationId xmlns:a16="http://schemas.microsoft.com/office/drawing/2014/main" id="{52AFB256-F38E-432B-6AE9-68E10ADF4D3A}"/>
                  </a:ext>
                </a:extLst>
              </p:cNvPr>
              <p:cNvSpPr/>
              <p:nvPr/>
            </p:nvSpPr>
            <p:spPr>
              <a:xfrm>
                <a:off x="5165174" y="2915414"/>
                <a:ext cx="115817" cy="135380"/>
              </a:xfrm>
              <a:custGeom>
                <a:avLst/>
                <a:gdLst/>
                <a:ahLst/>
                <a:cxnLst/>
                <a:rect l="l" t="t" r="r" b="b"/>
                <a:pathLst>
                  <a:path w="4156" h="4858" extrusionOk="0">
                    <a:moveTo>
                      <a:pt x="810" y="0"/>
                    </a:moveTo>
                    <a:lnTo>
                      <a:pt x="0" y="655"/>
                    </a:lnTo>
                    <a:lnTo>
                      <a:pt x="1679" y="2750"/>
                    </a:lnTo>
                    <a:lnTo>
                      <a:pt x="3346" y="4858"/>
                    </a:lnTo>
                    <a:lnTo>
                      <a:pt x="4156" y="4215"/>
                    </a:lnTo>
                    <a:lnTo>
                      <a:pt x="2489" y="2107"/>
                    </a:lnTo>
                    <a:cubicBezTo>
                      <a:pt x="2489" y="2107"/>
                      <a:pt x="2489" y="2107"/>
                      <a:pt x="2477" y="2096"/>
                    </a:cubicBez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1;p16">
                <a:extLst>
                  <a:ext uri="{FF2B5EF4-FFF2-40B4-BE49-F238E27FC236}">
                    <a16:creationId xmlns:a16="http://schemas.microsoft.com/office/drawing/2014/main" id="{72F2BD66-080A-E38E-F62E-D661A19084AC}"/>
                  </a:ext>
                </a:extLst>
              </p:cNvPr>
              <p:cNvSpPr/>
              <p:nvPr/>
            </p:nvSpPr>
            <p:spPr>
              <a:xfrm>
                <a:off x="4470404" y="2296302"/>
                <a:ext cx="28" cy="0"/>
              </a:xfrm>
              <a:custGeom>
                <a:avLst/>
                <a:gdLst/>
                <a:ahLst/>
                <a:cxnLst/>
                <a:rect l="l" t="t" r="r" b="b"/>
                <a:pathLst>
                  <a:path w="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2;p16">
                <a:extLst>
                  <a:ext uri="{FF2B5EF4-FFF2-40B4-BE49-F238E27FC236}">
                    <a16:creationId xmlns:a16="http://schemas.microsoft.com/office/drawing/2014/main" id="{77AA3E80-607C-E5B9-827E-08ADB5A676C8}"/>
                  </a:ext>
                </a:extLst>
              </p:cNvPr>
              <p:cNvSpPr/>
              <p:nvPr/>
            </p:nvSpPr>
            <p:spPr>
              <a:xfrm>
                <a:off x="4470404" y="2296302"/>
                <a:ext cx="28" cy="0"/>
              </a:xfrm>
              <a:custGeom>
                <a:avLst/>
                <a:gdLst/>
                <a:ahLst/>
                <a:cxnLst/>
                <a:rect l="l" t="t" r="r" b="b"/>
                <a:pathLst>
                  <a:path w="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3;p16">
                <a:extLst>
                  <a:ext uri="{FF2B5EF4-FFF2-40B4-BE49-F238E27FC236}">
                    <a16:creationId xmlns:a16="http://schemas.microsoft.com/office/drawing/2014/main" id="{5FB45A11-9610-248E-130A-2B7FEDE8D982}"/>
                  </a:ext>
                </a:extLst>
              </p:cNvPr>
              <p:cNvSpPr/>
              <p:nvPr/>
            </p:nvSpPr>
            <p:spPr>
              <a:xfrm>
                <a:off x="5331398" y="3124748"/>
                <a:ext cx="115817" cy="135408"/>
              </a:xfrm>
              <a:custGeom>
                <a:avLst/>
                <a:gdLst/>
                <a:ahLst/>
                <a:cxnLst/>
                <a:rect l="l" t="t" r="r" b="b"/>
                <a:pathLst>
                  <a:path w="4156" h="4859" extrusionOk="0">
                    <a:moveTo>
                      <a:pt x="810" y="1"/>
                    </a:moveTo>
                    <a:lnTo>
                      <a:pt x="0" y="656"/>
                    </a:lnTo>
                    <a:lnTo>
                      <a:pt x="3346" y="4859"/>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4;p16">
                <a:extLst>
                  <a:ext uri="{FF2B5EF4-FFF2-40B4-BE49-F238E27FC236}">
                    <a16:creationId xmlns:a16="http://schemas.microsoft.com/office/drawing/2014/main" id="{A5313E01-A1ED-D356-1EDD-D620B26E7066}"/>
                  </a:ext>
                </a:extLst>
              </p:cNvPr>
              <p:cNvSpPr/>
              <p:nvPr/>
            </p:nvSpPr>
            <p:spPr>
              <a:xfrm>
                <a:off x="5684411" y="3523574"/>
                <a:ext cx="149676" cy="74685"/>
              </a:xfrm>
              <a:custGeom>
                <a:avLst/>
                <a:gdLst/>
                <a:ahLst/>
                <a:cxnLst/>
                <a:rect l="l" t="t" r="r" b="b"/>
                <a:pathLst>
                  <a:path w="5371" h="2680" extrusionOk="0">
                    <a:moveTo>
                      <a:pt x="536" y="0"/>
                    </a:moveTo>
                    <a:lnTo>
                      <a:pt x="1" y="893"/>
                    </a:lnTo>
                    <a:cubicBezTo>
                      <a:pt x="1596" y="1846"/>
                      <a:pt x="3394" y="2465"/>
                      <a:pt x="5251" y="2679"/>
                    </a:cubicBezTo>
                    <a:lnTo>
                      <a:pt x="5370" y="1655"/>
                    </a:lnTo>
                    <a:cubicBezTo>
                      <a:pt x="3656" y="1453"/>
                      <a:pt x="2001" y="881"/>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5;p16">
                <a:extLst>
                  <a:ext uri="{FF2B5EF4-FFF2-40B4-BE49-F238E27FC236}">
                    <a16:creationId xmlns:a16="http://schemas.microsoft.com/office/drawing/2014/main" id="{A4D46DB6-3983-8FC8-E1CC-24BAD675CBE8}"/>
                  </a:ext>
                </a:extLst>
              </p:cNvPr>
              <p:cNvSpPr/>
              <p:nvPr/>
            </p:nvSpPr>
            <p:spPr>
              <a:xfrm>
                <a:off x="6157224" y="3295960"/>
                <a:ext cx="89260" cy="146360"/>
              </a:xfrm>
              <a:custGeom>
                <a:avLst/>
                <a:gdLst/>
                <a:ahLst/>
                <a:cxnLst/>
                <a:rect l="l" t="t" r="r" b="b"/>
                <a:pathLst>
                  <a:path w="3203" h="5252" extrusionOk="0">
                    <a:moveTo>
                      <a:pt x="2203" y="0"/>
                    </a:moveTo>
                    <a:cubicBezTo>
                      <a:pt x="1810" y="1679"/>
                      <a:pt x="1060" y="3263"/>
                      <a:pt x="0" y="4620"/>
                    </a:cubicBezTo>
                    <a:lnTo>
                      <a:pt x="822" y="5251"/>
                    </a:lnTo>
                    <a:cubicBezTo>
                      <a:pt x="1965" y="3775"/>
                      <a:pt x="2786" y="2048"/>
                      <a:pt x="3203" y="239"/>
                    </a:cubicBezTo>
                    <a:lnTo>
                      <a:pt x="2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6;p16">
                <a:extLst>
                  <a:ext uri="{FF2B5EF4-FFF2-40B4-BE49-F238E27FC236}">
                    <a16:creationId xmlns:a16="http://schemas.microsoft.com/office/drawing/2014/main" id="{AE474C1B-384E-8B78-1896-01DF16AB4E0C}"/>
                  </a:ext>
                </a:extLst>
              </p:cNvPr>
              <p:cNvSpPr/>
              <p:nvPr/>
            </p:nvSpPr>
            <p:spPr>
              <a:xfrm>
                <a:off x="6180436" y="3034181"/>
                <a:ext cx="73682" cy="150011"/>
              </a:xfrm>
              <a:custGeom>
                <a:avLst/>
                <a:gdLst/>
                <a:ahLst/>
                <a:cxnLst/>
                <a:rect l="l" t="t" r="r" b="b"/>
                <a:pathLst>
                  <a:path w="2644" h="5383" extrusionOk="0">
                    <a:moveTo>
                      <a:pt x="882" y="0"/>
                    </a:moveTo>
                    <a:lnTo>
                      <a:pt x="0" y="536"/>
                    </a:lnTo>
                    <a:lnTo>
                      <a:pt x="322" y="1096"/>
                    </a:lnTo>
                    <a:cubicBezTo>
                      <a:pt x="429" y="1274"/>
                      <a:pt x="501" y="1489"/>
                      <a:pt x="596" y="1679"/>
                    </a:cubicBezTo>
                    <a:lnTo>
                      <a:pt x="858" y="2263"/>
                    </a:lnTo>
                    <a:cubicBezTo>
                      <a:pt x="929" y="2465"/>
                      <a:pt x="989" y="2667"/>
                      <a:pt x="1060" y="2870"/>
                    </a:cubicBezTo>
                    <a:cubicBezTo>
                      <a:pt x="1132" y="3072"/>
                      <a:pt x="1203" y="3275"/>
                      <a:pt x="1263" y="3489"/>
                    </a:cubicBezTo>
                    <a:lnTo>
                      <a:pt x="1405" y="4108"/>
                    </a:lnTo>
                    <a:cubicBezTo>
                      <a:pt x="1513" y="4525"/>
                      <a:pt x="1560" y="4953"/>
                      <a:pt x="1608" y="5382"/>
                    </a:cubicBezTo>
                    <a:lnTo>
                      <a:pt x="2644" y="5275"/>
                    </a:lnTo>
                    <a:cubicBezTo>
                      <a:pt x="2584" y="4811"/>
                      <a:pt x="2537" y="4346"/>
                      <a:pt x="2417" y="3894"/>
                    </a:cubicBezTo>
                    <a:lnTo>
                      <a:pt x="2263" y="3215"/>
                    </a:lnTo>
                    <a:cubicBezTo>
                      <a:pt x="2203" y="2989"/>
                      <a:pt x="2120" y="2763"/>
                      <a:pt x="2048" y="2548"/>
                    </a:cubicBezTo>
                    <a:cubicBezTo>
                      <a:pt x="1977" y="2322"/>
                      <a:pt x="1905" y="2096"/>
                      <a:pt x="1822" y="1882"/>
                    </a:cubicBezTo>
                    <a:lnTo>
                      <a:pt x="1536" y="1239"/>
                    </a:lnTo>
                    <a:cubicBezTo>
                      <a:pt x="1429" y="1036"/>
                      <a:pt x="1358" y="810"/>
                      <a:pt x="1239" y="608"/>
                    </a:cubicBezTo>
                    <a:lnTo>
                      <a:pt x="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7;p16">
                <a:extLst>
                  <a:ext uri="{FF2B5EF4-FFF2-40B4-BE49-F238E27FC236}">
                    <a16:creationId xmlns:a16="http://schemas.microsoft.com/office/drawing/2014/main" id="{D3A82A2A-88A3-5BF6-C61F-B4ADF64D7E74}"/>
                  </a:ext>
                </a:extLst>
              </p:cNvPr>
              <p:cNvSpPr/>
              <p:nvPr/>
            </p:nvSpPr>
            <p:spPr>
              <a:xfrm>
                <a:off x="6017863" y="2821169"/>
                <a:ext cx="115817" cy="135074"/>
              </a:xfrm>
              <a:custGeom>
                <a:avLst/>
                <a:gdLst/>
                <a:ahLst/>
                <a:cxnLst/>
                <a:rect l="l" t="t" r="r" b="b"/>
                <a:pathLst>
                  <a:path w="4156" h="4847" extrusionOk="0">
                    <a:moveTo>
                      <a:pt x="810" y="1"/>
                    </a:moveTo>
                    <a:lnTo>
                      <a:pt x="0" y="644"/>
                    </a:lnTo>
                    <a:lnTo>
                      <a:pt x="3346" y="4846"/>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8;p16">
                <a:extLst>
                  <a:ext uri="{FF2B5EF4-FFF2-40B4-BE49-F238E27FC236}">
                    <a16:creationId xmlns:a16="http://schemas.microsoft.com/office/drawing/2014/main" id="{826981B8-7B55-A020-6178-C505C4D16D7E}"/>
                  </a:ext>
                </a:extLst>
              </p:cNvPr>
              <p:cNvSpPr/>
              <p:nvPr/>
            </p:nvSpPr>
            <p:spPr>
              <a:xfrm>
                <a:off x="5685415" y="2403115"/>
                <a:ext cx="115817" cy="135074"/>
              </a:xfrm>
              <a:custGeom>
                <a:avLst/>
                <a:gdLst/>
                <a:ahLst/>
                <a:cxnLst/>
                <a:rect l="l" t="t" r="r" b="b"/>
                <a:pathLst>
                  <a:path w="4156" h="4847" extrusionOk="0">
                    <a:moveTo>
                      <a:pt x="810" y="1"/>
                    </a:moveTo>
                    <a:lnTo>
                      <a:pt x="0" y="644"/>
                    </a:lnTo>
                    <a:lnTo>
                      <a:pt x="3334" y="4847"/>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9;p16">
                <a:extLst>
                  <a:ext uri="{FF2B5EF4-FFF2-40B4-BE49-F238E27FC236}">
                    <a16:creationId xmlns:a16="http://schemas.microsoft.com/office/drawing/2014/main" id="{E4CD9E77-D08B-B9B7-DB2F-FCD724E22380}"/>
                  </a:ext>
                </a:extLst>
              </p:cNvPr>
              <p:cNvSpPr/>
              <p:nvPr/>
            </p:nvSpPr>
            <p:spPr>
              <a:xfrm>
                <a:off x="5352298" y="1984419"/>
                <a:ext cx="115817" cy="135380"/>
              </a:xfrm>
              <a:custGeom>
                <a:avLst/>
                <a:gdLst/>
                <a:ahLst/>
                <a:cxnLst/>
                <a:rect l="l" t="t" r="r" b="b"/>
                <a:pathLst>
                  <a:path w="4156" h="4858" extrusionOk="0">
                    <a:moveTo>
                      <a:pt x="810" y="0"/>
                    </a:moveTo>
                    <a:lnTo>
                      <a:pt x="0" y="655"/>
                    </a:lnTo>
                    <a:lnTo>
                      <a:pt x="3346" y="4858"/>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0;p16">
                <a:extLst>
                  <a:ext uri="{FF2B5EF4-FFF2-40B4-BE49-F238E27FC236}">
                    <a16:creationId xmlns:a16="http://schemas.microsoft.com/office/drawing/2014/main" id="{6603B095-5B56-4921-AFBE-F1098CA8044E}"/>
                  </a:ext>
                </a:extLst>
              </p:cNvPr>
              <p:cNvSpPr/>
              <p:nvPr/>
            </p:nvSpPr>
            <p:spPr>
              <a:xfrm>
                <a:off x="6013544" y="3539152"/>
                <a:ext cx="28" cy="362"/>
              </a:xfrm>
              <a:custGeom>
                <a:avLst/>
                <a:gdLst/>
                <a:ahLst/>
                <a:cxnLst/>
                <a:rect l="l" t="t" r="r" b="b"/>
                <a:pathLst>
                  <a:path w="1" h="13" extrusionOk="0">
                    <a:moveTo>
                      <a:pt x="1" y="1"/>
                    </a:move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1;p16">
                <a:extLst>
                  <a:ext uri="{FF2B5EF4-FFF2-40B4-BE49-F238E27FC236}">
                    <a16:creationId xmlns:a16="http://schemas.microsoft.com/office/drawing/2014/main" id="{28A962E5-06FC-0F58-0119-71D968F30B69}"/>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2;p16">
                <a:extLst>
                  <a:ext uri="{FF2B5EF4-FFF2-40B4-BE49-F238E27FC236}">
                    <a16:creationId xmlns:a16="http://schemas.microsoft.com/office/drawing/2014/main" id="{418109EC-BBD6-3E44-CA71-4D72DC12D5BC}"/>
                  </a:ext>
                </a:extLst>
              </p:cNvPr>
              <p:cNvSpPr/>
              <p:nvPr/>
            </p:nvSpPr>
            <p:spPr>
              <a:xfrm>
                <a:off x="6025833" y="3565709"/>
                <a:ext cx="1003" cy="1672"/>
              </a:xfrm>
              <a:custGeom>
                <a:avLst/>
                <a:gdLst/>
                <a:ahLst/>
                <a:cxnLst/>
                <a:rect l="l" t="t" r="r" b="b"/>
                <a:pathLst>
                  <a:path w="36" h="60" extrusionOk="0">
                    <a:moveTo>
                      <a:pt x="36" y="6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3;p16">
                <a:extLst>
                  <a:ext uri="{FF2B5EF4-FFF2-40B4-BE49-F238E27FC236}">
                    <a16:creationId xmlns:a16="http://schemas.microsoft.com/office/drawing/2014/main" id="{2E686B79-A7C3-9D59-B056-A2617CBEC682}"/>
                  </a:ext>
                </a:extLst>
              </p:cNvPr>
              <p:cNvSpPr/>
              <p:nvPr/>
            </p:nvSpPr>
            <p:spPr>
              <a:xfrm>
                <a:off x="5945856" y="3502340"/>
                <a:ext cx="146695" cy="88619"/>
              </a:xfrm>
              <a:custGeom>
                <a:avLst/>
                <a:gdLst/>
                <a:ahLst/>
                <a:cxnLst/>
                <a:rect l="l" t="t" r="r" b="b"/>
                <a:pathLst>
                  <a:path w="5264" h="3180" extrusionOk="0">
                    <a:moveTo>
                      <a:pt x="4632" y="0"/>
                    </a:moveTo>
                    <a:cubicBezTo>
                      <a:pt x="3942" y="524"/>
                      <a:pt x="3215" y="976"/>
                      <a:pt x="2430" y="1334"/>
                    </a:cubicBezTo>
                    <a:cubicBezTo>
                      <a:pt x="2037" y="1512"/>
                      <a:pt x="1656" y="1703"/>
                      <a:pt x="1239" y="1822"/>
                    </a:cubicBezTo>
                    <a:lnTo>
                      <a:pt x="632" y="2024"/>
                    </a:lnTo>
                    <a:cubicBezTo>
                      <a:pt x="429" y="2084"/>
                      <a:pt x="215" y="2119"/>
                      <a:pt x="1" y="2179"/>
                    </a:cubicBezTo>
                    <a:lnTo>
                      <a:pt x="239" y="3179"/>
                    </a:lnTo>
                    <a:cubicBezTo>
                      <a:pt x="465" y="3131"/>
                      <a:pt x="691" y="3084"/>
                      <a:pt x="918" y="3024"/>
                    </a:cubicBezTo>
                    <a:lnTo>
                      <a:pt x="1584" y="2798"/>
                    </a:lnTo>
                    <a:cubicBezTo>
                      <a:pt x="2025" y="2667"/>
                      <a:pt x="2453" y="2465"/>
                      <a:pt x="2870" y="2274"/>
                    </a:cubicBezTo>
                    <a:cubicBezTo>
                      <a:pt x="3716" y="1881"/>
                      <a:pt x="4513" y="1393"/>
                      <a:pt x="5263" y="834"/>
                    </a:cubicBezTo>
                    <a:lnTo>
                      <a:pt x="4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4;p16">
                <a:extLst>
                  <a:ext uri="{FF2B5EF4-FFF2-40B4-BE49-F238E27FC236}">
                    <a16:creationId xmlns:a16="http://schemas.microsoft.com/office/drawing/2014/main" id="{4C71F75B-9E06-902C-4CED-51B633203C44}"/>
                  </a:ext>
                </a:extLst>
              </p:cNvPr>
              <p:cNvSpPr/>
              <p:nvPr/>
            </p:nvSpPr>
            <p:spPr>
              <a:xfrm>
                <a:off x="5851304" y="2612142"/>
                <a:ext cx="116152" cy="135408"/>
              </a:xfrm>
              <a:custGeom>
                <a:avLst/>
                <a:gdLst/>
                <a:ahLst/>
                <a:cxnLst/>
                <a:rect l="l" t="t" r="r" b="b"/>
                <a:pathLst>
                  <a:path w="4168" h="4859" extrusionOk="0">
                    <a:moveTo>
                      <a:pt x="822" y="1"/>
                    </a:moveTo>
                    <a:lnTo>
                      <a:pt x="0" y="656"/>
                    </a:lnTo>
                    <a:lnTo>
                      <a:pt x="1679" y="2751"/>
                    </a:lnTo>
                    <a:lnTo>
                      <a:pt x="3346" y="4858"/>
                    </a:lnTo>
                    <a:lnTo>
                      <a:pt x="4168" y="4204"/>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5;p16">
                <a:extLst>
                  <a:ext uri="{FF2B5EF4-FFF2-40B4-BE49-F238E27FC236}">
                    <a16:creationId xmlns:a16="http://schemas.microsoft.com/office/drawing/2014/main" id="{02D9EDD4-4201-8329-54C5-D88D9972917B}"/>
                  </a:ext>
                </a:extLst>
              </p:cNvPr>
              <p:cNvSpPr/>
              <p:nvPr/>
            </p:nvSpPr>
            <p:spPr>
              <a:xfrm>
                <a:off x="5518522" y="2193753"/>
                <a:ext cx="115817" cy="135408"/>
              </a:xfrm>
              <a:custGeom>
                <a:avLst/>
                <a:gdLst/>
                <a:ahLst/>
                <a:cxnLst/>
                <a:rect l="l" t="t" r="r" b="b"/>
                <a:pathLst>
                  <a:path w="4156" h="4859" extrusionOk="0">
                    <a:moveTo>
                      <a:pt x="810" y="1"/>
                    </a:moveTo>
                    <a:lnTo>
                      <a:pt x="1" y="656"/>
                    </a:lnTo>
                    <a:lnTo>
                      <a:pt x="1667" y="2739"/>
                    </a:lnTo>
                    <a:cubicBezTo>
                      <a:pt x="1667" y="2751"/>
                      <a:pt x="1667" y="2751"/>
                      <a:pt x="1667" y="2751"/>
                    </a:cubicBezTo>
                    <a:cubicBezTo>
                      <a:pt x="1679" y="2763"/>
                      <a:pt x="1679" y="2763"/>
                      <a:pt x="1691" y="2775"/>
                    </a:cubicBezTo>
                    <a:lnTo>
                      <a:pt x="3346" y="4859"/>
                    </a:lnTo>
                    <a:lnTo>
                      <a:pt x="4156" y="4216"/>
                    </a:lnTo>
                    <a:lnTo>
                      <a:pt x="2489" y="2108"/>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p16">
                <a:extLst>
                  <a:ext uri="{FF2B5EF4-FFF2-40B4-BE49-F238E27FC236}">
                    <a16:creationId xmlns:a16="http://schemas.microsoft.com/office/drawing/2014/main" id="{38861D7A-7547-92BF-33AA-19E7BFF55909}"/>
                  </a:ext>
                </a:extLst>
              </p:cNvPr>
              <p:cNvSpPr/>
              <p:nvPr/>
            </p:nvSpPr>
            <p:spPr>
              <a:xfrm>
                <a:off x="5498291" y="3333775"/>
                <a:ext cx="115817" cy="135408"/>
              </a:xfrm>
              <a:custGeom>
                <a:avLst/>
                <a:gdLst/>
                <a:ahLst/>
                <a:cxnLst/>
                <a:rect l="l" t="t" r="r" b="b"/>
                <a:pathLst>
                  <a:path w="4156" h="4859" extrusionOk="0">
                    <a:moveTo>
                      <a:pt x="810" y="1"/>
                    </a:moveTo>
                    <a:lnTo>
                      <a:pt x="0" y="656"/>
                    </a:lnTo>
                    <a:lnTo>
                      <a:pt x="1667" y="2751"/>
                    </a:lnTo>
                    <a:cubicBezTo>
                      <a:pt x="2239" y="3454"/>
                      <a:pt x="2762" y="4156"/>
                      <a:pt x="3358" y="4859"/>
                    </a:cubicBezTo>
                    <a:lnTo>
                      <a:pt x="4156" y="4192"/>
                    </a:lnTo>
                    <a:cubicBezTo>
                      <a:pt x="3596" y="3525"/>
                      <a:pt x="3036" y="2799"/>
                      <a:pt x="2477" y="2108"/>
                    </a:cubicBez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7;p16">
                <a:extLst>
                  <a:ext uri="{FF2B5EF4-FFF2-40B4-BE49-F238E27FC236}">
                    <a16:creationId xmlns:a16="http://schemas.microsoft.com/office/drawing/2014/main" id="{2E89B730-3E68-BDF1-049B-61CFEE4AC74B}"/>
                  </a:ext>
                </a:extLst>
              </p:cNvPr>
              <p:cNvSpPr/>
              <p:nvPr/>
            </p:nvSpPr>
            <p:spPr>
              <a:xfrm>
                <a:off x="5567288" y="3391180"/>
                <a:ext cx="1700" cy="1366"/>
              </a:xfrm>
              <a:custGeom>
                <a:avLst/>
                <a:gdLst/>
                <a:ahLst/>
                <a:cxnLst/>
                <a:rect l="l" t="t" r="r" b="b"/>
                <a:pathLst>
                  <a:path w="61" h="49" extrusionOk="0">
                    <a:moveTo>
                      <a:pt x="60" y="1"/>
                    </a:moveTo>
                    <a:lnTo>
                      <a:pt x="1" y="4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8;p16">
                <a:extLst>
                  <a:ext uri="{FF2B5EF4-FFF2-40B4-BE49-F238E27FC236}">
                    <a16:creationId xmlns:a16="http://schemas.microsoft.com/office/drawing/2014/main" id="{84E9B7D1-57A4-7F97-AF4D-F98A96F1569E}"/>
                  </a:ext>
                </a:extLst>
              </p:cNvPr>
              <p:cNvSpPr/>
              <p:nvPr/>
            </p:nvSpPr>
            <p:spPr>
              <a:xfrm>
                <a:off x="6713608" y="1785006"/>
                <a:ext cx="135408" cy="115817"/>
              </a:xfrm>
              <a:custGeom>
                <a:avLst/>
                <a:gdLst/>
                <a:ahLst/>
                <a:cxnLst/>
                <a:rect l="l" t="t" r="r" b="b"/>
                <a:pathLst>
                  <a:path w="4859" h="4156" extrusionOk="0">
                    <a:moveTo>
                      <a:pt x="4204" y="1"/>
                    </a:moveTo>
                    <a:lnTo>
                      <a:pt x="2108" y="1667"/>
                    </a:lnTo>
                    <a:lnTo>
                      <a:pt x="1" y="3346"/>
                    </a:lnTo>
                    <a:lnTo>
                      <a:pt x="644" y="4156"/>
                    </a:lnTo>
                    <a:lnTo>
                      <a:pt x="2751" y="2477"/>
                    </a:lnTo>
                    <a:lnTo>
                      <a:pt x="4859"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9;p16">
                <a:extLst>
                  <a:ext uri="{FF2B5EF4-FFF2-40B4-BE49-F238E27FC236}">
                    <a16:creationId xmlns:a16="http://schemas.microsoft.com/office/drawing/2014/main" id="{22CC6708-2F64-D21C-427A-A2232D77ECA5}"/>
                  </a:ext>
                </a:extLst>
              </p:cNvPr>
              <p:cNvSpPr/>
              <p:nvPr/>
            </p:nvSpPr>
            <p:spPr>
              <a:xfrm>
                <a:off x="6238510" y="1983751"/>
                <a:ext cx="148673" cy="77667"/>
              </a:xfrm>
              <a:custGeom>
                <a:avLst/>
                <a:gdLst/>
                <a:ahLst/>
                <a:cxnLst/>
                <a:rect l="l" t="t" r="r" b="b"/>
                <a:pathLst>
                  <a:path w="5335" h="2787" extrusionOk="0">
                    <a:moveTo>
                      <a:pt x="595" y="0"/>
                    </a:moveTo>
                    <a:lnTo>
                      <a:pt x="0" y="846"/>
                    </a:lnTo>
                    <a:cubicBezTo>
                      <a:pt x="191" y="989"/>
                      <a:pt x="393" y="1096"/>
                      <a:pt x="595" y="1227"/>
                    </a:cubicBezTo>
                    <a:cubicBezTo>
                      <a:pt x="798" y="1334"/>
                      <a:pt x="988" y="1477"/>
                      <a:pt x="1203" y="1572"/>
                    </a:cubicBezTo>
                    <a:cubicBezTo>
                      <a:pt x="1631" y="1774"/>
                      <a:pt x="2048" y="1989"/>
                      <a:pt x="2488" y="2143"/>
                    </a:cubicBezTo>
                    <a:cubicBezTo>
                      <a:pt x="3370" y="2489"/>
                      <a:pt x="4298" y="2667"/>
                      <a:pt x="5227" y="2786"/>
                    </a:cubicBezTo>
                    <a:lnTo>
                      <a:pt x="5334" y="1762"/>
                    </a:lnTo>
                    <a:cubicBezTo>
                      <a:pt x="4489" y="1643"/>
                      <a:pt x="3643" y="1489"/>
                      <a:pt x="2858" y="1167"/>
                    </a:cubicBezTo>
                    <a:cubicBezTo>
                      <a:pt x="2441" y="1036"/>
                      <a:pt x="2072" y="834"/>
                      <a:pt x="1679" y="655"/>
                    </a:cubicBezTo>
                    <a:cubicBezTo>
                      <a:pt x="1488" y="572"/>
                      <a:pt x="1310" y="441"/>
                      <a:pt x="1131" y="334"/>
                    </a:cubicBezTo>
                    <a:cubicBezTo>
                      <a:pt x="953" y="215"/>
                      <a:pt x="762" y="119"/>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0;p16">
                <a:extLst>
                  <a:ext uri="{FF2B5EF4-FFF2-40B4-BE49-F238E27FC236}">
                    <a16:creationId xmlns:a16="http://schemas.microsoft.com/office/drawing/2014/main" id="{5AB3723C-EAF5-8F38-696D-61BF07C68F12}"/>
                  </a:ext>
                </a:extLst>
              </p:cNvPr>
              <p:cNvSpPr/>
              <p:nvPr/>
            </p:nvSpPr>
            <p:spPr>
              <a:xfrm>
                <a:off x="5893439" y="1576982"/>
                <a:ext cx="115817" cy="135074"/>
              </a:xfrm>
              <a:custGeom>
                <a:avLst/>
                <a:gdLst/>
                <a:ahLst/>
                <a:cxnLst/>
                <a:rect l="l" t="t" r="r" b="b"/>
                <a:pathLst>
                  <a:path w="4156" h="4847" extrusionOk="0">
                    <a:moveTo>
                      <a:pt x="810" y="0"/>
                    </a:moveTo>
                    <a:lnTo>
                      <a:pt x="1" y="643"/>
                    </a:lnTo>
                    <a:lnTo>
                      <a:pt x="1667" y="2751"/>
                    </a:lnTo>
                    <a:lnTo>
                      <a:pt x="3346" y="4846"/>
                    </a:lnTo>
                    <a:lnTo>
                      <a:pt x="4156" y="4203"/>
                    </a:lnTo>
                    <a:lnTo>
                      <a:pt x="2477" y="2108"/>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1;p16">
                <a:extLst>
                  <a:ext uri="{FF2B5EF4-FFF2-40B4-BE49-F238E27FC236}">
                    <a16:creationId xmlns:a16="http://schemas.microsoft.com/office/drawing/2014/main" id="{3436DF66-E8AF-9CE0-9C27-53C8D912EE0E}"/>
                  </a:ext>
                </a:extLst>
              </p:cNvPr>
              <p:cNvSpPr/>
              <p:nvPr/>
            </p:nvSpPr>
            <p:spPr>
              <a:xfrm>
                <a:off x="5259390" y="1500990"/>
                <a:ext cx="99571" cy="142041"/>
              </a:xfrm>
              <a:custGeom>
                <a:avLst/>
                <a:gdLst/>
                <a:ahLst/>
                <a:cxnLst/>
                <a:rect l="l" t="t" r="r" b="b"/>
                <a:pathLst>
                  <a:path w="3573" h="5097" extrusionOk="0">
                    <a:moveTo>
                      <a:pt x="2823" y="1"/>
                    </a:moveTo>
                    <a:cubicBezTo>
                      <a:pt x="1537" y="1358"/>
                      <a:pt x="572" y="3001"/>
                      <a:pt x="1" y="4775"/>
                    </a:cubicBezTo>
                    <a:lnTo>
                      <a:pt x="989" y="5097"/>
                    </a:lnTo>
                    <a:cubicBezTo>
                      <a:pt x="1513" y="3466"/>
                      <a:pt x="2406" y="1953"/>
                      <a:pt x="3573" y="703"/>
                    </a:cubicBezTo>
                    <a:lnTo>
                      <a:pt x="2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2;p16">
                <a:extLst>
                  <a:ext uri="{FF2B5EF4-FFF2-40B4-BE49-F238E27FC236}">
                    <a16:creationId xmlns:a16="http://schemas.microsoft.com/office/drawing/2014/main" id="{8132BAF0-56DC-74BC-7547-336F2F636E0D}"/>
                  </a:ext>
                </a:extLst>
              </p:cNvPr>
              <p:cNvSpPr/>
              <p:nvPr/>
            </p:nvSpPr>
            <p:spPr>
              <a:xfrm>
                <a:off x="5435256" y="1389189"/>
                <a:ext cx="150652" cy="63733"/>
              </a:xfrm>
              <a:custGeom>
                <a:avLst/>
                <a:gdLst/>
                <a:ahLst/>
                <a:cxnLst/>
                <a:rect l="l" t="t" r="r" b="b"/>
                <a:pathLst>
                  <a:path w="5406" h="2287" extrusionOk="0">
                    <a:moveTo>
                      <a:pt x="5382" y="0"/>
                    </a:moveTo>
                    <a:cubicBezTo>
                      <a:pt x="5144" y="12"/>
                      <a:pt x="4917" y="0"/>
                      <a:pt x="4679" y="24"/>
                    </a:cubicBezTo>
                    <a:lnTo>
                      <a:pt x="3989" y="108"/>
                    </a:lnTo>
                    <a:cubicBezTo>
                      <a:pt x="3524" y="155"/>
                      <a:pt x="3072" y="286"/>
                      <a:pt x="2608" y="381"/>
                    </a:cubicBezTo>
                    <a:cubicBezTo>
                      <a:pt x="2381" y="429"/>
                      <a:pt x="2167" y="500"/>
                      <a:pt x="1941" y="572"/>
                    </a:cubicBezTo>
                    <a:lnTo>
                      <a:pt x="1274" y="798"/>
                    </a:lnTo>
                    <a:cubicBezTo>
                      <a:pt x="845" y="965"/>
                      <a:pt x="417" y="1167"/>
                      <a:pt x="0" y="1358"/>
                    </a:cubicBezTo>
                    <a:lnTo>
                      <a:pt x="464" y="2286"/>
                    </a:lnTo>
                    <a:cubicBezTo>
                      <a:pt x="857" y="2108"/>
                      <a:pt x="1250" y="1929"/>
                      <a:pt x="1643" y="1763"/>
                    </a:cubicBezTo>
                    <a:lnTo>
                      <a:pt x="2250" y="1560"/>
                    </a:lnTo>
                    <a:cubicBezTo>
                      <a:pt x="2453" y="1501"/>
                      <a:pt x="2655" y="1429"/>
                      <a:pt x="2869" y="1382"/>
                    </a:cubicBezTo>
                    <a:cubicBezTo>
                      <a:pt x="3286" y="1298"/>
                      <a:pt x="3703" y="1179"/>
                      <a:pt x="4132" y="1143"/>
                    </a:cubicBezTo>
                    <a:lnTo>
                      <a:pt x="4763" y="1060"/>
                    </a:lnTo>
                    <a:cubicBezTo>
                      <a:pt x="4977" y="1036"/>
                      <a:pt x="5191" y="1036"/>
                      <a:pt x="5405" y="1036"/>
                    </a:cubicBezTo>
                    <a:lnTo>
                      <a:pt x="5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3;p16">
                <a:extLst>
                  <a:ext uri="{FF2B5EF4-FFF2-40B4-BE49-F238E27FC236}">
                    <a16:creationId xmlns:a16="http://schemas.microsoft.com/office/drawing/2014/main" id="{AEA6741F-E106-BCFA-A163-C486C4500557}"/>
                  </a:ext>
                </a:extLst>
              </p:cNvPr>
              <p:cNvSpPr/>
              <p:nvPr/>
            </p:nvSpPr>
            <p:spPr>
              <a:xfrm>
                <a:off x="5697035" y="1406439"/>
                <a:ext cx="141706" cy="100574"/>
              </a:xfrm>
              <a:custGeom>
                <a:avLst/>
                <a:gdLst/>
                <a:ahLst/>
                <a:cxnLst/>
                <a:rect l="l" t="t" r="r" b="b"/>
                <a:pathLst>
                  <a:path w="5085" h="3609" extrusionOk="0">
                    <a:moveTo>
                      <a:pt x="322" y="1"/>
                    </a:moveTo>
                    <a:lnTo>
                      <a:pt x="0" y="977"/>
                    </a:lnTo>
                    <a:cubicBezTo>
                      <a:pt x="1619" y="1525"/>
                      <a:pt x="3131" y="2417"/>
                      <a:pt x="4370" y="3608"/>
                    </a:cubicBezTo>
                    <a:lnTo>
                      <a:pt x="5084" y="2846"/>
                    </a:lnTo>
                    <a:cubicBezTo>
                      <a:pt x="3727" y="1560"/>
                      <a:pt x="2084" y="584"/>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4;p16">
                <a:extLst>
                  <a:ext uri="{FF2B5EF4-FFF2-40B4-BE49-F238E27FC236}">
                    <a16:creationId xmlns:a16="http://schemas.microsoft.com/office/drawing/2014/main" id="{2D64BEF5-6185-BA13-0BAD-24F64EBE9275}"/>
                  </a:ext>
                </a:extLst>
              </p:cNvPr>
              <p:cNvSpPr/>
              <p:nvPr/>
            </p:nvSpPr>
            <p:spPr>
              <a:xfrm>
                <a:off x="6059997" y="1786009"/>
                <a:ext cx="115817" cy="135074"/>
              </a:xfrm>
              <a:custGeom>
                <a:avLst/>
                <a:gdLst/>
                <a:ahLst/>
                <a:cxnLst/>
                <a:rect l="l" t="t" r="r" b="b"/>
                <a:pathLst>
                  <a:path w="4156" h="4847" extrusionOk="0">
                    <a:moveTo>
                      <a:pt x="810" y="0"/>
                    </a:moveTo>
                    <a:lnTo>
                      <a:pt x="1"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5;p16">
                <a:extLst>
                  <a:ext uri="{FF2B5EF4-FFF2-40B4-BE49-F238E27FC236}">
                    <a16:creationId xmlns:a16="http://schemas.microsoft.com/office/drawing/2014/main" id="{50E7121A-1A93-04CB-C14E-F69FFA77F4CE}"/>
                  </a:ext>
                </a:extLst>
              </p:cNvPr>
              <p:cNvSpPr/>
              <p:nvPr/>
            </p:nvSpPr>
            <p:spPr>
              <a:xfrm>
                <a:off x="6497948" y="1951230"/>
                <a:ext cx="141706" cy="99236"/>
              </a:xfrm>
              <a:custGeom>
                <a:avLst/>
                <a:gdLst/>
                <a:ahLst/>
                <a:cxnLst/>
                <a:rect l="l" t="t" r="r" b="b"/>
                <a:pathLst>
                  <a:path w="5085" h="3561" extrusionOk="0">
                    <a:moveTo>
                      <a:pt x="4442" y="1"/>
                    </a:moveTo>
                    <a:cubicBezTo>
                      <a:pt x="4085" y="274"/>
                      <a:pt x="3739" y="572"/>
                      <a:pt x="3394" y="834"/>
                    </a:cubicBezTo>
                    <a:lnTo>
                      <a:pt x="2870" y="1203"/>
                    </a:lnTo>
                    <a:cubicBezTo>
                      <a:pt x="2787" y="1263"/>
                      <a:pt x="2703" y="1334"/>
                      <a:pt x="2608" y="1382"/>
                    </a:cubicBezTo>
                    <a:lnTo>
                      <a:pt x="2334" y="1548"/>
                    </a:lnTo>
                    <a:lnTo>
                      <a:pt x="1775" y="1858"/>
                    </a:lnTo>
                    <a:cubicBezTo>
                      <a:pt x="1584" y="1953"/>
                      <a:pt x="1394" y="2037"/>
                      <a:pt x="1191" y="2132"/>
                    </a:cubicBezTo>
                    <a:cubicBezTo>
                      <a:pt x="810" y="2322"/>
                      <a:pt x="406" y="2429"/>
                      <a:pt x="1" y="2572"/>
                    </a:cubicBezTo>
                    <a:lnTo>
                      <a:pt x="287" y="3560"/>
                    </a:lnTo>
                    <a:cubicBezTo>
                      <a:pt x="739" y="3406"/>
                      <a:pt x="1191" y="3287"/>
                      <a:pt x="1608" y="3072"/>
                    </a:cubicBezTo>
                    <a:cubicBezTo>
                      <a:pt x="1822" y="2977"/>
                      <a:pt x="2037" y="2894"/>
                      <a:pt x="2251" y="2787"/>
                    </a:cubicBezTo>
                    <a:lnTo>
                      <a:pt x="2858" y="2441"/>
                    </a:lnTo>
                    <a:lnTo>
                      <a:pt x="3168" y="2263"/>
                    </a:lnTo>
                    <a:cubicBezTo>
                      <a:pt x="3263" y="2203"/>
                      <a:pt x="3358" y="2132"/>
                      <a:pt x="3454" y="2060"/>
                    </a:cubicBezTo>
                    <a:lnTo>
                      <a:pt x="4025" y="1644"/>
                    </a:lnTo>
                    <a:cubicBezTo>
                      <a:pt x="4394" y="1370"/>
                      <a:pt x="4728" y="1096"/>
                      <a:pt x="5085" y="810"/>
                    </a:cubicBezTo>
                    <a:lnTo>
                      <a:pt x="44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6;p16">
                <a:extLst>
                  <a:ext uri="{FF2B5EF4-FFF2-40B4-BE49-F238E27FC236}">
                    <a16:creationId xmlns:a16="http://schemas.microsoft.com/office/drawing/2014/main" id="{B4EA23C9-625B-8051-BD6D-03107654D252}"/>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7;p16">
                <a:extLst>
                  <a:ext uri="{FF2B5EF4-FFF2-40B4-BE49-F238E27FC236}">
                    <a16:creationId xmlns:a16="http://schemas.microsoft.com/office/drawing/2014/main" id="{F1078C4C-3DC3-2401-F052-176B67FBC337}"/>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8;p16">
                <a:extLst>
                  <a:ext uri="{FF2B5EF4-FFF2-40B4-BE49-F238E27FC236}">
                    <a16:creationId xmlns:a16="http://schemas.microsoft.com/office/drawing/2014/main" id="{9BE1A086-7A5E-AAC2-7682-02DCD53581B5}"/>
                  </a:ext>
                </a:extLst>
              </p:cNvPr>
              <p:cNvSpPr/>
              <p:nvPr/>
            </p:nvSpPr>
            <p:spPr>
              <a:xfrm>
                <a:off x="5211962" y="2992047"/>
                <a:ext cx="28" cy="28"/>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9;p16">
                <a:extLst>
                  <a:ext uri="{FF2B5EF4-FFF2-40B4-BE49-F238E27FC236}">
                    <a16:creationId xmlns:a16="http://schemas.microsoft.com/office/drawing/2014/main" id="{F0197CBF-25D0-B884-EF7E-954BDEB180E3}"/>
                  </a:ext>
                </a:extLst>
              </p:cNvPr>
              <p:cNvSpPr/>
              <p:nvPr/>
            </p:nvSpPr>
            <p:spPr>
              <a:xfrm>
                <a:off x="3222233" y="4403796"/>
                <a:ext cx="697" cy="697"/>
              </a:xfrm>
              <a:custGeom>
                <a:avLst/>
                <a:gdLst/>
                <a:ahLst/>
                <a:cxnLst/>
                <a:rect l="l" t="t" r="r" b="b"/>
                <a:pathLst>
                  <a:path w="25" h="25" extrusionOk="0">
                    <a:moveTo>
                      <a:pt x="0" y="0"/>
                    </a:moveTo>
                    <a:lnTo>
                      <a:pt x="24" y="24"/>
                    </a:lnTo>
                    <a:lnTo>
                      <a:pt x="24" y="12"/>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0;p16">
                <a:extLst>
                  <a:ext uri="{FF2B5EF4-FFF2-40B4-BE49-F238E27FC236}">
                    <a16:creationId xmlns:a16="http://schemas.microsoft.com/office/drawing/2014/main" id="{3132C07C-6429-6DA3-F74A-E2DE32D26F42}"/>
                  </a:ext>
                </a:extLst>
              </p:cNvPr>
              <p:cNvSpPr/>
              <p:nvPr/>
            </p:nvSpPr>
            <p:spPr>
              <a:xfrm>
                <a:off x="3240151" y="4426033"/>
                <a:ext cx="362" cy="334"/>
              </a:xfrm>
              <a:custGeom>
                <a:avLst/>
                <a:gdLst/>
                <a:ahLst/>
                <a:cxnLst/>
                <a:rect l="l" t="t" r="r" b="b"/>
                <a:pathLst>
                  <a:path w="13" h="12" extrusionOk="0">
                    <a:moveTo>
                      <a:pt x="0" y="0"/>
                    </a:moveTo>
                    <a:lnTo>
                      <a:pt x="12" y="1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1;p16">
                <a:extLst>
                  <a:ext uri="{FF2B5EF4-FFF2-40B4-BE49-F238E27FC236}">
                    <a16:creationId xmlns:a16="http://schemas.microsoft.com/office/drawing/2014/main" id="{E8B9E6C5-8959-BCF0-30AD-048CFE8AABC0}"/>
                  </a:ext>
                </a:extLst>
              </p:cNvPr>
              <p:cNvSpPr/>
              <p:nvPr/>
            </p:nvSpPr>
            <p:spPr>
              <a:xfrm>
                <a:off x="3240151" y="4426033"/>
                <a:ext cx="362" cy="334"/>
              </a:xfrm>
              <a:custGeom>
                <a:avLst/>
                <a:gdLst/>
                <a:ahLst/>
                <a:cxnLst/>
                <a:rect l="l" t="t" r="r" b="b"/>
                <a:pathLst>
                  <a:path w="13" h="12" fill="none" extrusionOk="0">
                    <a:moveTo>
                      <a:pt x="0" y="0"/>
                    </a:moveTo>
                    <a:lnTo>
                      <a:pt x="12" y="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2;p16">
                <a:extLst>
                  <a:ext uri="{FF2B5EF4-FFF2-40B4-BE49-F238E27FC236}">
                    <a16:creationId xmlns:a16="http://schemas.microsoft.com/office/drawing/2014/main" id="{911DB0FA-D927-B61D-DDA7-AE2A220F6310}"/>
                  </a:ext>
                </a:extLst>
              </p:cNvPr>
              <p:cNvSpPr/>
              <p:nvPr/>
            </p:nvSpPr>
            <p:spPr>
              <a:xfrm>
                <a:off x="4499274" y="4298934"/>
                <a:ext cx="697" cy="362"/>
              </a:xfrm>
              <a:custGeom>
                <a:avLst/>
                <a:gdLst/>
                <a:ahLst/>
                <a:cxnLst/>
                <a:rect l="l" t="t" r="r" b="b"/>
                <a:pathLst>
                  <a:path w="25" h="13" extrusionOk="0">
                    <a:moveTo>
                      <a:pt x="24" y="1"/>
                    </a:moveTo>
                    <a:lnTo>
                      <a:pt x="1" y="1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3;p16">
                <a:extLst>
                  <a:ext uri="{FF2B5EF4-FFF2-40B4-BE49-F238E27FC236}">
                    <a16:creationId xmlns:a16="http://schemas.microsoft.com/office/drawing/2014/main" id="{6CB99EF4-F899-405C-A1DF-1428B0717CCD}"/>
                  </a:ext>
                </a:extLst>
              </p:cNvPr>
              <p:cNvSpPr/>
              <p:nvPr/>
            </p:nvSpPr>
            <p:spPr>
              <a:xfrm>
                <a:off x="4499274" y="4298934"/>
                <a:ext cx="697" cy="362"/>
              </a:xfrm>
              <a:custGeom>
                <a:avLst/>
                <a:gdLst/>
                <a:ahLst/>
                <a:cxnLst/>
                <a:rect l="l" t="t" r="r" b="b"/>
                <a:pathLst>
                  <a:path w="25" h="13" fill="none" extrusionOk="0">
                    <a:moveTo>
                      <a:pt x="24" y="1"/>
                    </a:moveTo>
                    <a:lnTo>
                      <a:pt x="1" y="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4;p16">
                <a:extLst>
                  <a:ext uri="{FF2B5EF4-FFF2-40B4-BE49-F238E27FC236}">
                    <a16:creationId xmlns:a16="http://schemas.microsoft.com/office/drawing/2014/main" id="{7E20BEE8-BD2F-0C78-380C-9A2EE660B66F}"/>
                  </a:ext>
                </a:extLst>
              </p:cNvPr>
              <p:cNvSpPr/>
              <p:nvPr/>
            </p:nvSpPr>
            <p:spPr>
              <a:xfrm>
                <a:off x="4468426" y="2267432"/>
                <a:ext cx="28" cy="362"/>
              </a:xfrm>
              <a:custGeom>
                <a:avLst/>
                <a:gdLst/>
                <a:ahLst/>
                <a:cxnLst/>
                <a:rect l="l" t="t" r="r" b="b"/>
                <a:pathLst>
                  <a:path w="1" h="13" extrusionOk="0">
                    <a:moveTo>
                      <a:pt x="0" y="1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5;p16">
                <a:extLst>
                  <a:ext uri="{FF2B5EF4-FFF2-40B4-BE49-F238E27FC236}">
                    <a16:creationId xmlns:a16="http://schemas.microsoft.com/office/drawing/2014/main" id="{AAEFD234-A390-1A92-F372-EDFA6050B15E}"/>
                  </a:ext>
                </a:extLst>
              </p:cNvPr>
              <p:cNvSpPr/>
              <p:nvPr/>
            </p:nvSpPr>
            <p:spPr>
              <a:xfrm>
                <a:off x="4468426" y="2267432"/>
                <a:ext cx="28" cy="362"/>
              </a:xfrm>
              <a:custGeom>
                <a:avLst/>
                <a:gdLst/>
                <a:ahLst/>
                <a:cxnLst/>
                <a:rect l="l" t="t" r="r" b="b"/>
                <a:pathLst>
                  <a:path w="1" h="13" fill="none" extrusionOk="0">
                    <a:moveTo>
                      <a:pt x="0" y="12"/>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6;p16">
                <a:extLst>
                  <a:ext uri="{FF2B5EF4-FFF2-40B4-BE49-F238E27FC236}">
                    <a16:creationId xmlns:a16="http://schemas.microsoft.com/office/drawing/2014/main" id="{759D5AFA-B53A-67A8-4A73-B07F4C165764}"/>
                  </a:ext>
                </a:extLst>
              </p:cNvPr>
              <p:cNvSpPr/>
              <p:nvPr/>
            </p:nvSpPr>
            <p:spPr>
              <a:xfrm>
                <a:off x="4901054" y="2555740"/>
                <a:ext cx="697" cy="362"/>
              </a:xfrm>
              <a:custGeom>
                <a:avLst/>
                <a:gdLst/>
                <a:ahLst/>
                <a:cxnLst/>
                <a:rect l="l" t="t" r="r" b="b"/>
                <a:pathLst>
                  <a:path w="25" h="13" extrusionOk="0">
                    <a:moveTo>
                      <a:pt x="25" y="1"/>
                    </a:moveTo>
                    <a:lnTo>
                      <a:pt x="1" y="1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7;p16">
                <a:extLst>
                  <a:ext uri="{FF2B5EF4-FFF2-40B4-BE49-F238E27FC236}">
                    <a16:creationId xmlns:a16="http://schemas.microsoft.com/office/drawing/2014/main" id="{CF080A24-7897-3BEF-BA0C-97DF76EBF958}"/>
                  </a:ext>
                </a:extLst>
              </p:cNvPr>
              <p:cNvSpPr/>
              <p:nvPr/>
            </p:nvSpPr>
            <p:spPr>
              <a:xfrm>
                <a:off x="4901054" y="2555740"/>
                <a:ext cx="697" cy="362"/>
              </a:xfrm>
              <a:custGeom>
                <a:avLst/>
                <a:gdLst/>
                <a:ahLst/>
                <a:cxnLst/>
                <a:rect l="l" t="t" r="r" b="b"/>
                <a:pathLst>
                  <a:path w="25" h="13" fill="none" extrusionOk="0">
                    <a:moveTo>
                      <a:pt x="25" y="1"/>
                    </a:moveTo>
                    <a:lnTo>
                      <a:pt x="1" y="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8;p16">
                <a:extLst>
                  <a:ext uri="{FF2B5EF4-FFF2-40B4-BE49-F238E27FC236}">
                    <a16:creationId xmlns:a16="http://schemas.microsoft.com/office/drawing/2014/main" id="{3B307826-5175-ABB6-E0FF-15D1ABEFD5B8}"/>
                  </a:ext>
                </a:extLst>
              </p:cNvPr>
              <p:cNvSpPr/>
              <p:nvPr/>
            </p:nvSpPr>
            <p:spPr>
              <a:xfrm>
                <a:off x="5259390" y="1500990"/>
                <a:ext cx="99571" cy="142041"/>
              </a:xfrm>
              <a:custGeom>
                <a:avLst/>
                <a:gdLst/>
                <a:ahLst/>
                <a:cxnLst/>
                <a:rect l="l" t="t" r="r" b="b"/>
                <a:pathLst>
                  <a:path w="3573" h="5097" extrusionOk="0">
                    <a:moveTo>
                      <a:pt x="2823" y="1"/>
                    </a:moveTo>
                    <a:cubicBezTo>
                      <a:pt x="1537" y="1358"/>
                      <a:pt x="572" y="3001"/>
                      <a:pt x="1" y="4775"/>
                    </a:cubicBezTo>
                    <a:lnTo>
                      <a:pt x="989" y="5097"/>
                    </a:lnTo>
                    <a:cubicBezTo>
                      <a:pt x="1513" y="3466"/>
                      <a:pt x="2406" y="1953"/>
                      <a:pt x="3573" y="703"/>
                    </a:cubicBezTo>
                    <a:lnTo>
                      <a:pt x="2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9;p16">
                <a:extLst>
                  <a:ext uri="{FF2B5EF4-FFF2-40B4-BE49-F238E27FC236}">
                    <a16:creationId xmlns:a16="http://schemas.microsoft.com/office/drawing/2014/main" id="{6F49EAE8-D51D-2F94-1CC5-0FAF39776871}"/>
                  </a:ext>
                </a:extLst>
              </p:cNvPr>
              <p:cNvSpPr/>
              <p:nvPr/>
            </p:nvSpPr>
            <p:spPr>
              <a:xfrm>
                <a:off x="5697035" y="1406439"/>
                <a:ext cx="141706" cy="100574"/>
              </a:xfrm>
              <a:custGeom>
                <a:avLst/>
                <a:gdLst/>
                <a:ahLst/>
                <a:cxnLst/>
                <a:rect l="l" t="t" r="r" b="b"/>
                <a:pathLst>
                  <a:path w="5085" h="3609" extrusionOk="0">
                    <a:moveTo>
                      <a:pt x="322" y="1"/>
                    </a:moveTo>
                    <a:lnTo>
                      <a:pt x="0" y="977"/>
                    </a:lnTo>
                    <a:cubicBezTo>
                      <a:pt x="1619" y="1525"/>
                      <a:pt x="3131" y="2417"/>
                      <a:pt x="4370" y="3608"/>
                    </a:cubicBezTo>
                    <a:lnTo>
                      <a:pt x="5084" y="2846"/>
                    </a:lnTo>
                    <a:cubicBezTo>
                      <a:pt x="3727" y="1560"/>
                      <a:pt x="2084" y="584"/>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0;p16">
                <a:extLst>
                  <a:ext uri="{FF2B5EF4-FFF2-40B4-BE49-F238E27FC236}">
                    <a16:creationId xmlns:a16="http://schemas.microsoft.com/office/drawing/2014/main" id="{F67C7091-90FE-4E7D-A354-7AC0496652D9}"/>
                  </a:ext>
                </a:extLst>
              </p:cNvPr>
              <p:cNvSpPr/>
              <p:nvPr/>
            </p:nvSpPr>
            <p:spPr>
              <a:xfrm>
                <a:off x="6059663" y="1786344"/>
                <a:ext cx="115817" cy="135046"/>
              </a:xfrm>
              <a:custGeom>
                <a:avLst/>
                <a:gdLst/>
                <a:ahLst/>
                <a:cxnLst/>
                <a:rect l="l" t="t" r="r" b="b"/>
                <a:pathLst>
                  <a:path w="4156" h="4846" extrusionOk="0">
                    <a:moveTo>
                      <a:pt x="810" y="0"/>
                    </a:moveTo>
                    <a:lnTo>
                      <a:pt x="1" y="643"/>
                    </a:lnTo>
                    <a:lnTo>
                      <a:pt x="3334"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1;p16">
                <a:extLst>
                  <a:ext uri="{FF2B5EF4-FFF2-40B4-BE49-F238E27FC236}">
                    <a16:creationId xmlns:a16="http://schemas.microsoft.com/office/drawing/2014/main" id="{C573C37A-FB09-F420-CD06-31ADB56A4F61}"/>
                  </a:ext>
                </a:extLst>
              </p:cNvPr>
              <p:cNvSpPr/>
              <p:nvPr/>
            </p:nvSpPr>
            <p:spPr>
              <a:xfrm>
                <a:off x="6238510" y="1983416"/>
                <a:ext cx="148673" cy="78001"/>
              </a:xfrm>
              <a:custGeom>
                <a:avLst/>
                <a:gdLst/>
                <a:ahLst/>
                <a:cxnLst/>
                <a:rect l="l" t="t" r="r" b="b"/>
                <a:pathLst>
                  <a:path w="5335" h="2799" extrusionOk="0">
                    <a:moveTo>
                      <a:pt x="595" y="0"/>
                    </a:moveTo>
                    <a:lnTo>
                      <a:pt x="0" y="858"/>
                    </a:lnTo>
                    <a:cubicBezTo>
                      <a:pt x="191" y="1001"/>
                      <a:pt x="393" y="1108"/>
                      <a:pt x="595" y="1239"/>
                    </a:cubicBezTo>
                    <a:cubicBezTo>
                      <a:pt x="798" y="1346"/>
                      <a:pt x="988" y="1489"/>
                      <a:pt x="1203" y="1584"/>
                    </a:cubicBezTo>
                    <a:cubicBezTo>
                      <a:pt x="1631" y="1786"/>
                      <a:pt x="2048" y="2001"/>
                      <a:pt x="2488" y="2155"/>
                    </a:cubicBezTo>
                    <a:cubicBezTo>
                      <a:pt x="3370" y="2501"/>
                      <a:pt x="4298" y="2679"/>
                      <a:pt x="5227" y="2798"/>
                    </a:cubicBezTo>
                    <a:lnTo>
                      <a:pt x="5334" y="1774"/>
                    </a:lnTo>
                    <a:cubicBezTo>
                      <a:pt x="4489" y="1655"/>
                      <a:pt x="3643" y="1501"/>
                      <a:pt x="2858" y="1179"/>
                    </a:cubicBezTo>
                    <a:cubicBezTo>
                      <a:pt x="2441" y="1048"/>
                      <a:pt x="2072" y="846"/>
                      <a:pt x="1679" y="667"/>
                    </a:cubicBezTo>
                    <a:cubicBezTo>
                      <a:pt x="1488" y="584"/>
                      <a:pt x="1310" y="453"/>
                      <a:pt x="1131" y="346"/>
                    </a:cubicBezTo>
                    <a:cubicBezTo>
                      <a:pt x="953" y="227"/>
                      <a:pt x="762" y="131"/>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2;p16">
                <a:extLst>
                  <a:ext uri="{FF2B5EF4-FFF2-40B4-BE49-F238E27FC236}">
                    <a16:creationId xmlns:a16="http://schemas.microsoft.com/office/drawing/2014/main" id="{42A1FD16-1E8F-EF7C-6787-ED391DA7346D}"/>
                  </a:ext>
                </a:extLst>
              </p:cNvPr>
              <p:cNvSpPr/>
              <p:nvPr/>
            </p:nvSpPr>
            <p:spPr>
              <a:xfrm>
                <a:off x="6497948" y="1951230"/>
                <a:ext cx="141706" cy="99236"/>
              </a:xfrm>
              <a:custGeom>
                <a:avLst/>
                <a:gdLst/>
                <a:ahLst/>
                <a:cxnLst/>
                <a:rect l="l" t="t" r="r" b="b"/>
                <a:pathLst>
                  <a:path w="5085" h="3561" extrusionOk="0">
                    <a:moveTo>
                      <a:pt x="4442" y="1"/>
                    </a:moveTo>
                    <a:cubicBezTo>
                      <a:pt x="4085" y="274"/>
                      <a:pt x="3739" y="572"/>
                      <a:pt x="3394" y="834"/>
                    </a:cubicBezTo>
                    <a:lnTo>
                      <a:pt x="2870" y="1203"/>
                    </a:lnTo>
                    <a:cubicBezTo>
                      <a:pt x="2787" y="1263"/>
                      <a:pt x="2703" y="1334"/>
                      <a:pt x="2608" y="1382"/>
                    </a:cubicBezTo>
                    <a:lnTo>
                      <a:pt x="2334" y="1548"/>
                    </a:lnTo>
                    <a:lnTo>
                      <a:pt x="1775" y="1858"/>
                    </a:lnTo>
                    <a:cubicBezTo>
                      <a:pt x="1584" y="1953"/>
                      <a:pt x="1394" y="2037"/>
                      <a:pt x="1191" y="2132"/>
                    </a:cubicBezTo>
                    <a:cubicBezTo>
                      <a:pt x="810" y="2322"/>
                      <a:pt x="406" y="2429"/>
                      <a:pt x="1" y="2572"/>
                    </a:cubicBezTo>
                    <a:lnTo>
                      <a:pt x="287" y="3560"/>
                    </a:lnTo>
                    <a:cubicBezTo>
                      <a:pt x="739" y="3406"/>
                      <a:pt x="1191" y="3287"/>
                      <a:pt x="1608" y="3072"/>
                    </a:cubicBezTo>
                    <a:cubicBezTo>
                      <a:pt x="1822" y="2977"/>
                      <a:pt x="2037" y="2894"/>
                      <a:pt x="2251" y="2787"/>
                    </a:cubicBezTo>
                    <a:lnTo>
                      <a:pt x="2858" y="2441"/>
                    </a:lnTo>
                    <a:lnTo>
                      <a:pt x="3168" y="2263"/>
                    </a:lnTo>
                    <a:cubicBezTo>
                      <a:pt x="3263" y="2203"/>
                      <a:pt x="3358" y="2132"/>
                      <a:pt x="3454" y="2060"/>
                    </a:cubicBezTo>
                    <a:lnTo>
                      <a:pt x="4025" y="1644"/>
                    </a:lnTo>
                    <a:cubicBezTo>
                      <a:pt x="4394" y="1370"/>
                      <a:pt x="4728" y="1096"/>
                      <a:pt x="5085" y="810"/>
                    </a:cubicBezTo>
                    <a:lnTo>
                      <a:pt x="44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3;p16">
                <a:extLst>
                  <a:ext uri="{FF2B5EF4-FFF2-40B4-BE49-F238E27FC236}">
                    <a16:creationId xmlns:a16="http://schemas.microsoft.com/office/drawing/2014/main" id="{6CB24535-A6F6-B9CB-8C82-FD5C581F3260}"/>
                  </a:ext>
                </a:extLst>
              </p:cNvPr>
              <p:cNvSpPr/>
              <p:nvPr/>
            </p:nvSpPr>
            <p:spPr>
              <a:xfrm>
                <a:off x="5507905" y="1399806"/>
                <a:ext cx="362" cy="362"/>
              </a:xfrm>
              <a:custGeom>
                <a:avLst/>
                <a:gdLst/>
                <a:ahLst/>
                <a:cxnLst/>
                <a:rect l="l" t="t" r="r" b="b"/>
                <a:pathLst>
                  <a:path w="13" h="13" extrusionOk="0">
                    <a:moveTo>
                      <a:pt x="12" y="12"/>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4;p16">
                <a:extLst>
                  <a:ext uri="{FF2B5EF4-FFF2-40B4-BE49-F238E27FC236}">
                    <a16:creationId xmlns:a16="http://schemas.microsoft.com/office/drawing/2014/main" id="{626EA569-1B37-C566-5785-A0D7C45B2AAE}"/>
                  </a:ext>
                </a:extLst>
              </p:cNvPr>
              <p:cNvSpPr/>
              <p:nvPr/>
            </p:nvSpPr>
            <p:spPr>
              <a:xfrm>
                <a:off x="5515206" y="1427339"/>
                <a:ext cx="28" cy="362"/>
              </a:xfrm>
              <a:custGeom>
                <a:avLst/>
                <a:gdLst/>
                <a:ahLst/>
                <a:cxnLst/>
                <a:rect l="l" t="t" r="r" b="b"/>
                <a:pathLst>
                  <a:path w="1" h="13" extrusionOk="0">
                    <a:moveTo>
                      <a:pt x="0" y="13"/>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5;p16">
                <a:extLst>
                  <a:ext uri="{FF2B5EF4-FFF2-40B4-BE49-F238E27FC236}">
                    <a16:creationId xmlns:a16="http://schemas.microsoft.com/office/drawing/2014/main" id="{656F4BD3-C444-B8FA-A1B2-D6C27FE90E2F}"/>
                  </a:ext>
                </a:extLst>
              </p:cNvPr>
              <p:cNvSpPr/>
              <p:nvPr/>
            </p:nvSpPr>
            <p:spPr>
              <a:xfrm>
                <a:off x="5515206" y="1427339"/>
                <a:ext cx="28" cy="362"/>
              </a:xfrm>
              <a:custGeom>
                <a:avLst/>
                <a:gdLst/>
                <a:ahLst/>
                <a:cxnLst/>
                <a:rect l="l" t="t" r="r" b="b"/>
                <a:pathLst>
                  <a:path w="1" h="13" fill="none" extrusionOk="0">
                    <a:moveTo>
                      <a:pt x="0" y="13"/>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6;p16">
                <a:extLst>
                  <a:ext uri="{FF2B5EF4-FFF2-40B4-BE49-F238E27FC236}">
                    <a16:creationId xmlns:a16="http://schemas.microsoft.com/office/drawing/2014/main" id="{A75B3F3A-17A9-6397-99FC-2F7221A49CDD}"/>
                  </a:ext>
                </a:extLst>
              </p:cNvPr>
              <p:cNvSpPr/>
              <p:nvPr/>
            </p:nvSpPr>
            <p:spPr>
              <a:xfrm>
                <a:off x="5243144" y="1754158"/>
                <a:ext cx="65043" cy="150652"/>
              </a:xfrm>
              <a:custGeom>
                <a:avLst/>
                <a:gdLst/>
                <a:ahLst/>
                <a:cxnLst/>
                <a:rect l="l" t="t" r="r" b="b"/>
                <a:pathLst>
                  <a:path w="2334" h="5406" extrusionOk="0">
                    <a:moveTo>
                      <a:pt x="1036" y="0"/>
                    </a:moveTo>
                    <a:lnTo>
                      <a:pt x="0" y="36"/>
                    </a:lnTo>
                    <a:cubicBezTo>
                      <a:pt x="24" y="965"/>
                      <a:pt x="179" y="1893"/>
                      <a:pt x="405" y="2798"/>
                    </a:cubicBezTo>
                    <a:cubicBezTo>
                      <a:pt x="524" y="3251"/>
                      <a:pt x="691" y="3691"/>
                      <a:pt x="834" y="4132"/>
                    </a:cubicBezTo>
                    <a:cubicBezTo>
                      <a:pt x="1024" y="4560"/>
                      <a:pt x="1203" y="4989"/>
                      <a:pt x="1417" y="5406"/>
                    </a:cubicBezTo>
                    <a:lnTo>
                      <a:pt x="2334" y="4929"/>
                    </a:lnTo>
                    <a:cubicBezTo>
                      <a:pt x="2132" y="4548"/>
                      <a:pt x="1977" y="4144"/>
                      <a:pt x="1798" y="3763"/>
                    </a:cubicBezTo>
                    <a:cubicBezTo>
                      <a:pt x="1667" y="3346"/>
                      <a:pt x="1512" y="2953"/>
                      <a:pt x="1405" y="2536"/>
                    </a:cubicBezTo>
                    <a:cubicBezTo>
                      <a:pt x="1203" y="1703"/>
                      <a:pt x="1048" y="857"/>
                      <a:pt x="1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7;p16">
                <a:extLst>
                  <a:ext uri="{FF2B5EF4-FFF2-40B4-BE49-F238E27FC236}">
                    <a16:creationId xmlns:a16="http://schemas.microsoft.com/office/drawing/2014/main" id="{6FBDF1AC-6A1F-190B-6A8D-79FBBA83F6E2}"/>
                  </a:ext>
                </a:extLst>
              </p:cNvPr>
              <p:cNvSpPr/>
              <p:nvPr/>
            </p:nvSpPr>
            <p:spPr>
              <a:xfrm>
                <a:off x="5023166" y="3862989"/>
                <a:ext cx="98902" cy="142347"/>
              </a:xfrm>
              <a:custGeom>
                <a:avLst/>
                <a:gdLst/>
                <a:ahLst/>
                <a:cxnLst/>
                <a:rect l="l" t="t" r="r" b="b"/>
                <a:pathLst>
                  <a:path w="3549" h="5108" extrusionOk="0">
                    <a:moveTo>
                      <a:pt x="822" y="0"/>
                    </a:moveTo>
                    <a:lnTo>
                      <a:pt x="0" y="643"/>
                    </a:lnTo>
                    <a:cubicBezTo>
                      <a:pt x="286" y="988"/>
                      <a:pt x="572" y="1346"/>
                      <a:pt x="810" y="1691"/>
                    </a:cubicBezTo>
                    <a:lnTo>
                      <a:pt x="1179" y="2215"/>
                    </a:lnTo>
                    <a:cubicBezTo>
                      <a:pt x="1310" y="2381"/>
                      <a:pt x="1394" y="2572"/>
                      <a:pt x="1501" y="2751"/>
                    </a:cubicBezTo>
                    <a:cubicBezTo>
                      <a:pt x="1513" y="2751"/>
                      <a:pt x="1513" y="2762"/>
                      <a:pt x="1513" y="2774"/>
                    </a:cubicBezTo>
                    <a:cubicBezTo>
                      <a:pt x="1524" y="2786"/>
                      <a:pt x="1524" y="2798"/>
                      <a:pt x="1536" y="2798"/>
                    </a:cubicBezTo>
                    <a:lnTo>
                      <a:pt x="1834" y="3322"/>
                    </a:lnTo>
                    <a:cubicBezTo>
                      <a:pt x="1929" y="3513"/>
                      <a:pt x="2013" y="3715"/>
                      <a:pt x="2108" y="3917"/>
                    </a:cubicBezTo>
                    <a:cubicBezTo>
                      <a:pt x="2191" y="4108"/>
                      <a:pt x="2286" y="4298"/>
                      <a:pt x="2358" y="4501"/>
                    </a:cubicBezTo>
                    <a:lnTo>
                      <a:pt x="2560" y="5108"/>
                    </a:lnTo>
                    <a:lnTo>
                      <a:pt x="3549" y="4798"/>
                    </a:lnTo>
                    <a:lnTo>
                      <a:pt x="3334" y="4132"/>
                    </a:lnTo>
                    <a:cubicBezTo>
                      <a:pt x="3239" y="3917"/>
                      <a:pt x="3144" y="3703"/>
                      <a:pt x="3048" y="3489"/>
                    </a:cubicBezTo>
                    <a:cubicBezTo>
                      <a:pt x="2953" y="3274"/>
                      <a:pt x="2870" y="3060"/>
                      <a:pt x="2763" y="2858"/>
                    </a:cubicBezTo>
                    <a:lnTo>
                      <a:pt x="2417" y="2250"/>
                    </a:lnTo>
                    <a:cubicBezTo>
                      <a:pt x="2286" y="2048"/>
                      <a:pt x="2191" y="1834"/>
                      <a:pt x="2048" y="1643"/>
                    </a:cubicBezTo>
                    <a:lnTo>
                      <a:pt x="1644" y="1084"/>
                    </a:lnTo>
                    <a:cubicBezTo>
                      <a:pt x="1382" y="691"/>
                      <a:pt x="1096" y="345"/>
                      <a:pt x="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Google Shape;190;p16">
            <a:extLst>
              <a:ext uri="{FF2B5EF4-FFF2-40B4-BE49-F238E27FC236}">
                <a16:creationId xmlns:a16="http://schemas.microsoft.com/office/drawing/2014/main" id="{298A7A20-BDA0-A04E-4A12-9F44D731C0C4}"/>
              </a:ext>
            </a:extLst>
          </p:cNvPr>
          <p:cNvSpPr/>
          <p:nvPr/>
        </p:nvSpPr>
        <p:spPr>
          <a:xfrm>
            <a:off x="11466534" y="1254791"/>
            <a:ext cx="464815" cy="52496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dirty="0">
              <a:solidFill>
                <a:srgbClr val="FFFFFF"/>
              </a:solidFill>
              <a:latin typeface="Fira Sans Extra Condensed"/>
              <a:ea typeface="Fira Sans Extra Condensed"/>
              <a:cs typeface="Fira Sans Extra Condensed"/>
              <a:sym typeface="Fira Sans Extra Condensed"/>
            </a:endParaRPr>
          </a:p>
        </p:txBody>
      </p:sp>
      <p:sp>
        <p:nvSpPr>
          <p:cNvPr id="133" name="Google Shape;190;p16">
            <a:extLst>
              <a:ext uri="{FF2B5EF4-FFF2-40B4-BE49-F238E27FC236}">
                <a16:creationId xmlns:a16="http://schemas.microsoft.com/office/drawing/2014/main" id="{FFBE469C-FBE4-E9E2-28EF-8962B2D35A0C}"/>
              </a:ext>
            </a:extLst>
          </p:cNvPr>
          <p:cNvSpPr/>
          <p:nvPr/>
        </p:nvSpPr>
        <p:spPr>
          <a:xfrm>
            <a:off x="10552194" y="3209757"/>
            <a:ext cx="464815" cy="52496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FFCC33"/>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dirty="0">
              <a:solidFill>
                <a:srgbClr val="FFFFFF"/>
              </a:solidFill>
              <a:latin typeface="Fira Sans Extra Condensed"/>
              <a:ea typeface="Fira Sans Extra Condensed"/>
              <a:cs typeface="Fira Sans Extra Condensed"/>
              <a:sym typeface="Fira Sans Extra Condensed"/>
            </a:endParaRPr>
          </a:p>
        </p:txBody>
      </p:sp>
      <p:sp>
        <p:nvSpPr>
          <p:cNvPr id="134" name="Google Shape;190;p16">
            <a:extLst>
              <a:ext uri="{FF2B5EF4-FFF2-40B4-BE49-F238E27FC236}">
                <a16:creationId xmlns:a16="http://schemas.microsoft.com/office/drawing/2014/main" id="{A4B48C97-F932-E6F3-DF05-9521E1E14CC3}"/>
              </a:ext>
            </a:extLst>
          </p:cNvPr>
          <p:cNvSpPr/>
          <p:nvPr/>
        </p:nvSpPr>
        <p:spPr>
          <a:xfrm>
            <a:off x="8000503" y="1931023"/>
            <a:ext cx="464815" cy="52496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solidFill>
              <a:srgbClr val="7A0019"/>
            </a:solidFill>
          </a:ln>
        </p:spPr>
        <p:txBody>
          <a:bodyPr spcFirstLastPara="1" wrap="square" lIns="0" tIns="0" rIns="0" bIns="0" anchor="ctr" anchorCtr="0">
            <a:noAutofit/>
          </a:bodyPr>
          <a:lstStyle/>
          <a:p>
            <a:pPr marL="0" lvl="0" indent="0" algn="ctr" rtl="0">
              <a:spcBef>
                <a:spcPts val="0"/>
              </a:spcBef>
              <a:spcAft>
                <a:spcPts val="0"/>
              </a:spcAft>
              <a:buNone/>
            </a:pPr>
            <a:endParaRPr sz="1600" dirty="0">
              <a:solidFill>
                <a:srgbClr val="FFFFFF"/>
              </a:solidFill>
              <a:latin typeface="Fira Sans Extra Condensed"/>
              <a:ea typeface="Fira Sans Extra Condensed"/>
              <a:cs typeface="Fira Sans Extra Condensed"/>
              <a:sym typeface="Fira Sans Extra Condensed"/>
            </a:endParaRPr>
          </a:p>
        </p:txBody>
      </p:sp>
      <p:sp>
        <p:nvSpPr>
          <p:cNvPr id="135" name="Google Shape;190;p16">
            <a:extLst>
              <a:ext uri="{FF2B5EF4-FFF2-40B4-BE49-F238E27FC236}">
                <a16:creationId xmlns:a16="http://schemas.microsoft.com/office/drawing/2014/main" id="{EFFC1D8E-522C-9836-2AFF-D1C1E618ADB9}"/>
              </a:ext>
            </a:extLst>
          </p:cNvPr>
          <p:cNvSpPr/>
          <p:nvPr/>
        </p:nvSpPr>
        <p:spPr>
          <a:xfrm>
            <a:off x="8982000" y="4696098"/>
            <a:ext cx="464815" cy="52496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FFCC33"/>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dirty="0">
              <a:solidFill>
                <a:srgbClr val="FFFFFF"/>
              </a:solidFill>
              <a:latin typeface="Fira Sans Extra Condensed"/>
              <a:ea typeface="Fira Sans Extra Condensed"/>
              <a:cs typeface="Fira Sans Extra Condensed"/>
              <a:sym typeface="Fira Sans Extra Condensed"/>
            </a:endParaRPr>
          </a:p>
        </p:txBody>
      </p:sp>
      <p:sp>
        <p:nvSpPr>
          <p:cNvPr id="136" name="Google Shape;190;p16">
            <a:extLst>
              <a:ext uri="{FF2B5EF4-FFF2-40B4-BE49-F238E27FC236}">
                <a16:creationId xmlns:a16="http://schemas.microsoft.com/office/drawing/2014/main" id="{84905C58-C13B-ADE7-A050-245166A740D6}"/>
              </a:ext>
            </a:extLst>
          </p:cNvPr>
          <p:cNvSpPr/>
          <p:nvPr/>
        </p:nvSpPr>
        <p:spPr>
          <a:xfrm>
            <a:off x="7294331" y="4044072"/>
            <a:ext cx="464815" cy="52496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dirty="0">
              <a:solidFill>
                <a:srgbClr val="FFFFFF"/>
              </a:solidFill>
              <a:latin typeface="Fira Sans Extra Condensed"/>
              <a:ea typeface="Fira Sans Extra Condensed"/>
              <a:cs typeface="Fira Sans Extra Condensed"/>
              <a:sym typeface="Fira Sans Extra Condensed"/>
            </a:endParaRPr>
          </a:p>
        </p:txBody>
      </p:sp>
      <p:sp>
        <p:nvSpPr>
          <p:cNvPr id="137" name="Google Shape;854;p28">
            <a:extLst>
              <a:ext uri="{FF2B5EF4-FFF2-40B4-BE49-F238E27FC236}">
                <a16:creationId xmlns:a16="http://schemas.microsoft.com/office/drawing/2014/main" id="{1C2CEB84-3832-0486-94B7-9DF281CBED6A}"/>
              </a:ext>
            </a:extLst>
          </p:cNvPr>
          <p:cNvSpPr/>
          <p:nvPr/>
        </p:nvSpPr>
        <p:spPr>
          <a:xfrm>
            <a:off x="7379732" y="4116627"/>
            <a:ext cx="310034" cy="295900"/>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54;p28">
            <a:extLst>
              <a:ext uri="{FF2B5EF4-FFF2-40B4-BE49-F238E27FC236}">
                <a16:creationId xmlns:a16="http://schemas.microsoft.com/office/drawing/2014/main" id="{7C2895E5-2E34-4535-0191-E3DB9CCF3210}"/>
              </a:ext>
            </a:extLst>
          </p:cNvPr>
          <p:cNvSpPr/>
          <p:nvPr/>
        </p:nvSpPr>
        <p:spPr>
          <a:xfrm>
            <a:off x="9053245" y="4763003"/>
            <a:ext cx="310034" cy="295900"/>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54;p28">
            <a:extLst>
              <a:ext uri="{FF2B5EF4-FFF2-40B4-BE49-F238E27FC236}">
                <a16:creationId xmlns:a16="http://schemas.microsoft.com/office/drawing/2014/main" id="{715CCE1E-65EF-68E5-790D-5FF0872DE495}"/>
              </a:ext>
            </a:extLst>
          </p:cNvPr>
          <p:cNvSpPr/>
          <p:nvPr/>
        </p:nvSpPr>
        <p:spPr>
          <a:xfrm>
            <a:off x="8087037" y="2010659"/>
            <a:ext cx="310034" cy="295900"/>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54;p28">
            <a:extLst>
              <a:ext uri="{FF2B5EF4-FFF2-40B4-BE49-F238E27FC236}">
                <a16:creationId xmlns:a16="http://schemas.microsoft.com/office/drawing/2014/main" id="{A00EA7D0-CFC5-6C91-74EF-52520CE7BFC3}"/>
              </a:ext>
            </a:extLst>
          </p:cNvPr>
          <p:cNvSpPr/>
          <p:nvPr/>
        </p:nvSpPr>
        <p:spPr>
          <a:xfrm>
            <a:off x="10625378" y="3295025"/>
            <a:ext cx="310034" cy="295900"/>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54;p28">
            <a:extLst>
              <a:ext uri="{FF2B5EF4-FFF2-40B4-BE49-F238E27FC236}">
                <a16:creationId xmlns:a16="http://schemas.microsoft.com/office/drawing/2014/main" id="{451FE336-4C8B-F1C2-789A-3A1C0BE58AC8}"/>
              </a:ext>
            </a:extLst>
          </p:cNvPr>
          <p:cNvSpPr/>
          <p:nvPr/>
        </p:nvSpPr>
        <p:spPr>
          <a:xfrm>
            <a:off x="11546210" y="1327524"/>
            <a:ext cx="310034" cy="295900"/>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6;p16">
            <a:extLst>
              <a:ext uri="{FF2B5EF4-FFF2-40B4-BE49-F238E27FC236}">
                <a16:creationId xmlns:a16="http://schemas.microsoft.com/office/drawing/2014/main" id="{12E41219-E6A9-1187-7DE7-69A852A62070}"/>
              </a:ext>
            </a:extLst>
          </p:cNvPr>
          <p:cNvSpPr/>
          <p:nvPr/>
        </p:nvSpPr>
        <p:spPr>
          <a:xfrm>
            <a:off x="1229739" y="2554404"/>
            <a:ext cx="343029" cy="363945"/>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bg1"/>
                </a:solidFill>
                <a:ea typeface="Fira Sans Extra Condensed"/>
                <a:cs typeface="Fira Sans Extra Condensed"/>
                <a:sym typeface="Fira Sans Extra Condensed"/>
              </a:rPr>
              <a:t>2</a:t>
            </a:r>
            <a:endParaRPr sz="2000" b="1" dirty="0">
              <a:solidFill>
                <a:schemeClr val="bg1"/>
              </a:solidFill>
              <a:ea typeface="Fira Sans Extra Condensed"/>
              <a:cs typeface="Fira Sans Extra Condensed"/>
              <a:sym typeface="Fira Sans Extra Condensed"/>
            </a:endParaRPr>
          </a:p>
        </p:txBody>
      </p:sp>
      <p:sp>
        <p:nvSpPr>
          <p:cNvPr id="7" name="Google Shape;196;p16">
            <a:extLst>
              <a:ext uri="{FF2B5EF4-FFF2-40B4-BE49-F238E27FC236}">
                <a16:creationId xmlns:a16="http://schemas.microsoft.com/office/drawing/2014/main" id="{F227C234-333C-8443-C30E-76C0DB2EADF7}"/>
              </a:ext>
            </a:extLst>
          </p:cNvPr>
          <p:cNvSpPr/>
          <p:nvPr/>
        </p:nvSpPr>
        <p:spPr>
          <a:xfrm>
            <a:off x="1238882" y="2121272"/>
            <a:ext cx="343029" cy="363945"/>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bg1"/>
                </a:solidFill>
                <a:ea typeface="Fira Sans Extra Condensed"/>
                <a:cs typeface="Fira Sans Extra Condensed"/>
                <a:sym typeface="Fira Sans Extra Condensed"/>
              </a:rPr>
              <a:t>1</a:t>
            </a:r>
            <a:endParaRPr sz="2000" b="1" dirty="0">
              <a:solidFill>
                <a:schemeClr val="bg1"/>
              </a:solidFill>
              <a:ea typeface="Fira Sans Extra Condensed"/>
              <a:cs typeface="Fira Sans Extra Condensed"/>
              <a:sym typeface="Fira Sans Extra Condensed"/>
            </a:endParaRPr>
          </a:p>
        </p:txBody>
      </p:sp>
      <p:sp>
        <p:nvSpPr>
          <p:cNvPr id="8" name="Google Shape;196;p16">
            <a:extLst>
              <a:ext uri="{FF2B5EF4-FFF2-40B4-BE49-F238E27FC236}">
                <a16:creationId xmlns:a16="http://schemas.microsoft.com/office/drawing/2014/main" id="{57285538-7AD8-419D-1F32-9FA027047F55}"/>
              </a:ext>
            </a:extLst>
          </p:cNvPr>
          <p:cNvSpPr/>
          <p:nvPr/>
        </p:nvSpPr>
        <p:spPr>
          <a:xfrm>
            <a:off x="1220145" y="3263484"/>
            <a:ext cx="343029" cy="363945"/>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bg1"/>
                </a:solidFill>
                <a:ea typeface="Fira Sans Extra Condensed"/>
                <a:cs typeface="Fira Sans Extra Condensed"/>
                <a:sym typeface="Fira Sans Extra Condensed"/>
              </a:rPr>
              <a:t>3</a:t>
            </a:r>
            <a:endParaRPr sz="2000" b="1" dirty="0">
              <a:solidFill>
                <a:schemeClr val="bg1"/>
              </a:solidFill>
              <a:ea typeface="Fira Sans Extra Condensed"/>
              <a:cs typeface="Fira Sans Extra Condensed"/>
              <a:sym typeface="Fira Sans Extra Condensed"/>
            </a:endParaRPr>
          </a:p>
        </p:txBody>
      </p:sp>
      <p:sp>
        <p:nvSpPr>
          <p:cNvPr id="9" name="Google Shape;196;p16">
            <a:extLst>
              <a:ext uri="{FF2B5EF4-FFF2-40B4-BE49-F238E27FC236}">
                <a16:creationId xmlns:a16="http://schemas.microsoft.com/office/drawing/2014/main" id="{5C908889-DBBC-FF45-F7BE-E6C6121A1FA5}"/>
              </a:ext>
            </a:extLst>
          </p:cNvPr>
          <p:cNvSpPr/>
          <p:nvPr/>
        </p:nvSpPr>
        <p:spPr>
          <a:xfrm>
            <a:off x="1201408" y="3680733"/>
            <a:ext cx="343029" cy="363945"/>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bg1"/>
                </a:solidFill>
                <a:ea typeface="Fira Sans Extra Condensed"/>
                <a:cs typeface="Fira Sans Extra Condensed"/>
                <a:sym typeface="Fira Sans Extra Condensed"/>
              </a:rPr>
              <a:t>4</a:t>
            </a:r>
            <a:endParaRPr sz="2000" b="1" dirty="0">
              <a:solidFill>
                <a:schemeClr val="bg1"/>
              </a:solidFill>
              <a:ea typeface="Fira Sans Extra Condensed"/>
              <a:cs typeface="Fira Sans Extra Condensed"/>
              <a:sym typeface="Fira Sans Extra Condensed"/>
            </a:endParaRPr>
          </a:p>
        </p:txBody>
      </p:sp>
      <p:sp>
        <p:nvSpPr>
          <p:cNvPr id="10" name="Google Shape;196;p16">
            <a:extLst>
              <a:ext uri="{FF2B5EF4-FFF2-40B4-BE49-F238E27FC236}">
                <a16:creationId xmlns:a16="http://schemas.microsoft.com/office/drawing/2014/main" id="{75BF4FF9-6C20-B980-C923-294A3359F12E}"/>
              </a:ext>
            </a:extLst>
          </p:cNvPr>
          <p:cNvSpPr/>
          <p:nvPr/>
        </p:nvSpPr>
        <p:spPr>
          <a:xfrm>
            <a:off x="1192263" y="4426395"/>
            <a:ext cx="343029" cy="363945"/>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bg1"/>
                </a:solidFill>
                <a:ea typeface="Fira Sans Extra Condensed"/>
                <a:cs typeface="Fira Sans Extra Condensed"/>
                <a:sym typeface="Fira Sans Extra Condensed"/>
              </a:rPr>
              <a:t>5</a:t>
            </a:r>
            <a:endParaRPr sz="2000" b="1" dirty="0">
              <a:solidFill>
                <a:schemeClr val="bg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287624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DA9A-8BEF-89A0-22FD-C31F471C9047}"/>
              </a:ext>
            </a:extLst>
          </p:cNvPr>
          <p:cNvSpPr>
            <a:spLocks noGrp="1"/>
          </p:cNvSpPr>
          <p:nvPr>
            <p:ph type="title"/>
          </p:nvPr>
        </p:nvSpPr>
        <p:spPr>
          <a:xfrm>
            <a:off x="349624" y="268875"/>
            <a:ext cx="11537575" cy="773393"/>
          </a:xfrm>
        </p:spPr>
        <p:txBody>
          <a:bodyPr/>
          <a:lstStyle/>
          <a:p>
            <a:pPr algn="ctr"/>
            <a:r>
              <a:rPr lang="en-US" b="1" dirty="0">
                <a:solidFill>
                  <a:srgbClr val="7A0019"/>
                </a:solidFill>
              </a:rPr>
              <a:t>What is a risk assessment and why perform one?</a:t>
            </a:r>
          </a:p>
        </p:txBody>
      </p:sp>
      <p:sp>
        <p:nvSpPr>
          <p:cNvPr id="3" name="Content Placeholder 2">
            <a:extLst>
              <a:ext uri="{FF2B5EF4-FFF2-40B4-BE49-F238E27FC236}">
                <a16:creationId xmlns:a16="http://schemas.microsoft.com/office/drawing/2014/main" id="{0F4F8E58-78CD-E14F-8706-6FFAF3FA8B2E}"/>
              </a:ext>
            </a:extLst>
          </p:cNvPr>
          <p:cNvSpPr>
            <a:spLocks noGrp="1"/>
          </p:cNvSpPr>
          <p:nvPr>
            <p:ph idx="1"/>
          </p:nvPr>
        </p:nvSpPr>
        <p:spPr>
          <a:xfrm>
            <a:off x="654424" y="3807640"/>
            <a:ext cx="10699376" cy="2268070"/>
          </a:xfrm>
        </p:spPr>
        <p:txBody>
          <a:bodyPr>
            <a:normAutofit/>
          </a:bodyPr>
          <a:lstStyle/>
          <a:p>
            <a:pPr marL="0" indent="0">
              <a:buNone/>
            </a:pPr>
            <a:r>
              <a:rPr lang="en-US" sz="2400" b="1" dirty="0">
                <a:solidFill>
                  <a:schemeClr val="tx1">
                    <a:lumMod val="75000"/>
                    <a:lumOff val="25000"/>
                  </a:schemeClr>
                </a:solidFill>
              </a:rPr>
              <a:t>Why perform risk assessments?</a:t>
            </a:r>
          </a:p>
          <a:p>
            <a:r>
              <a:rPr lang="en-US" sz="2400" dirty="0">
                <a:solidFill>
                  <a:schemeClr val="tx1">
                    <a:lumMod val="75000"/>
                    <a:lumOff val="25000"/>
                  </a:schemeClr>
                </a:solidFill>
              </a:rPr>
              <a:t>Minimize surprise and impact on operations and administration</a:t>
            </a:r>
          </a:p>
          <a:p>
            <a:r>
              <a:rPr lang="en-US" sz="2400" dirty="0">
                <a:solidFill>
                  <a:schemeClr val="tx1">
                    <a:lumMod val="75000"/>
                    <a:lumOff val="25000"/>
                  </a:schemeClr>
                </a:solidFill>
              </a:rPr>
              <a:t>Aid in quick, risk-informed, decision making including allocating time and resources</a:t>
            </a:r>
          </a:p>
          <a:p>
            <a:r>
              <a:rPr lang="en-US" sz="2400" dirty="0">
                <a:solidFill>
                  <a:schemeClr val="tx1">
                    <a:lumMod val="75000"/>
                    <a:lumOff val="25000"/>
                  </a:schemeClr>
                </a:solidFill>
              </a:rPr>
              <a:t>Allows risks to be prioritized and paired down for action</a:t>
            </a:r>
          </a:p>
          <a:p>
            <a:r>
              <a:rPr lang="en-US" sz="2400" dirty="0">
                <a:solidFill>
                  <a:schemeClr val="tx1">
                    <a:lumMod val="75000"/>
                    <a:lumOff val="25000"/>
                  </a:schemeClr>
                </a:solidFill>
              </a:rPr>
              <a:t>All risks map back to strategic goals and priorities</a:t>
            </a:r>
          </a:p>
          <a:p>
            <a:endParaRPr lang="en-US" sz="2800" dirty="0"/>
          </a:p>
          <a:p>
            <a:endParaRPr lang="en-US" sz="2800" dirty="0"/>
          </a:p>
          <a:p>
            <a:endParaRPr lang="en-US" sz="2800" dirty="0"/>
          </a:p>
          <a:p>
            <a:endParaRPr lang="en-US" dirty="0"/>
          </a:p>
        </p:txBody>
      </p:sp>
      <p:sp>
        <p:nvSpPr>
          <p:cNvPr id="4" name="Rectangle: Diagonal Corners Rounded 3">
            <a:extLst>
              <a:ext uri="{FF2B5EF4-FFF2-40B4-BE49-F238E27FC236}">
                <a16:creationId xmlns:a16="http://schemas.microsoft.com/office/drawing/2014/main" id="{0B7A7DA6-1BEE-895E-6160-6EAA1E87FBD7}"/>
              </a:ext>
            </a:extLst>
          </p:cNvPr>
          <p:cNvSpPr/>
          <p:nvPr/>
        </p:nvSpPr>
        <p:spPr>
          <a:xfrm>
            <a:off x="4307540" y="1255059"/>
            <a:ext cx="7046260" cy="2268070"/>
          </a:xfrm>
          <a:prstGeom prst="round2DiagRect">
            <a:avLst/>
          </a:prstGeom>
          <a:solidFill>
            <a:srgbClr val="7A0019"/>
          </a:solidFill>
          <a:ln>
            <a:solidFill>
              <a:srgbClr val="7A00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u="sng" dirty="0">
                <a:solidFill>
                  <a:srgbClr val="FFCC33"/>
                </a:solidFill>
              </a:rPr>
              <a:t>Risk Assessment</a:t>
            </a:r>
            <a:r>
              <a:rPr lang="en-US" sz="2400" b="1" dirty="0">
                <a:solidFill>
                  <a:srgbClr val="FFCC33"/>
                </a:solidFill>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consideration of the extent to which potential events have an impact on the achievement of objectives. The assessment is done from two perspectives: impact and likelihood. It includes both positive and negative potential events. </a:t>
            </a:r>
          </a:p>
        </p:txBody>
      </p:sp>
      <p:pic>
        <p:nvPicPr>
          <p:cNvPr id="6" name="Picture 5">
            <a:extLst>
              <a:ext uri="{FF2B5EF4-FFF2-40B4-BE49-F238E27FC236}">
                <a16:creationId xmlns:a16="http://schemas.microsoft.com/office/drawing/2014/main" id="{166D67A1-BC3D-A7F1-1E14-CAA3A597FD83}"/>
              </a:ext>
            </a:extLst>
          </p:cNvPr>
          <p:cNvPicPr>
            <a:picLocks noChangeAspect="1"/>
          </p:cNvPicPr>
          <p:nvPr/>
        </p:nvPicPr>
        <p:blipFill>
          <a:blip r:embed="rId2"/>
          <a:stretch>
            <a:fillRect/>
          </a:stretch>
        </p:blipFill>
        <p:spPr>
          <a:xfrm>
            <a:off x="838200" y="1470840"/>
            <a:ext cx="3146724" cy="2002949"/>
          </a:xfrm>
          <a:prstGeom prst="rect">
            <a:avLst/>
          </a:prstGeom>
        </p:spPr>
      </p:pic>
    </p:spTree>
    <p:extLst>
      <p:ext uri="{BB962C8B-B14F-4D97-AF65-F5344CB8AC3E}">
        <p14:creationId xmlns:p14="http://schemas.microsoft.com/office/powerpoint/2010/main" val="90816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3A02-1E1F-E84F-B18A-7455CCD7C723}"/>
              </a:ext>
            </a:extLst>
          </p:cNvPr>
          <p:cNvSpPr>
            <a:spLocks noGrp="1"/>
          </p:cNvSpPr>
          <p:nvPr>
            <p:ph type="title"/>
          </p:nvPr>
        </p:nvSpPr>
        <p:spPr>
          <a:xfrm>
            <a:off x="4685463" y="522552"/>
            <a:ext cx="5117752" cy="827181"/>
          </a:xfrm>
        </p:spPr>
        <p:txBody>
          <a:bodyPr>
            <a:noAutofit/>
          </a:bodyPr>
          <a:lstStyle/>
          <a:p>
            <a:r>
              <a:rPr lang="en-US" sz="5400" b="1" dirty="0">
                <a:solidFill>
                  <a:srgbClr val="7A0019"/>
                </a:solidFill>
              </a:rPr>
              <a:t>What is my goal?</a:t>
            </a:r>
          </a:p>
        </p:txBody>
      </p:sp>
      <p:sp>
        <p:nvSpPr>
          <p:cNvPr id="3" name="Content Placeholder 2">
            <a:extLst>
              <a:ext uri="{FF2B5EF4-FFF2-40B4-BE49-F238E27FC236}">
                <a16:creationId xmlns:a16="http://schemas.microsoft.com/office/drawing/2014/main" id="{70FC2675-0E44-D82A-F3F8-B41E7B3C04A8}"/>
              </a:ext>
            </a:extLst>
          </p:cNvPr>
          <p:cNvSpPr>
            <a:spLocks noGrp="1"/>
          </p:cNvSpPr>
          <p:nvPr>
            <p:ph idx="1"/>
          </p:nvPr>
        </p:nvSpPr>
        <p:spPr>
          <a:xfrm>
            <a:off x="466945" y="2004753"/>
            <a:ext cx="3587549" cy="3080885"/>
          </a:xfrm>
        </p:spPr>
        <p:txBody>
          <a:bodyPr>
            <a:normAutofit/>
          </a:bodyPr>
          <a:lstStyle/>
          <a:p>
            <a:pPr marL="0" indent="0">
              <a:buNone/>
            </a:pPr>
            <a:r>
              <a:rPr lang="en-US" sz="2400" dirty="0">
                <a:solidFill>
                  <a:schemeClr val="tx1">
                    <a:lumMod val="75000"/>
                    <a:lumOff val="25000"/>
                  </a:schemeClr>
                </a:solidFill>
              </a:rPr>
              <a:t>Consider the short and long-term goals and objectives of your group at the University. These may be official statements or implied. What does it mean to be successful?</a:t>
            </a:r>
          </a:p>
        </p:txBody>
      </p:sp>
      <p:sp>
        <p:nvSpPr>
          <p:cNvPr id="4" name="TextBox 3">
            <a:extLst>
              <a:ext uri="{FF2B5EF4-FFF2-40B4-BE49-F238E27FC236}">
                <a16:creationId xmlns:a16="http://schemas.microsoft.com/office/drawing/2014/main" id="{BCC4560A-0B2B-3DD4-9177-EE34F9166289}"/>
              </a:ext>
            </a:extLst>
          </p:cNvPr>
          <p:cNvSpPr txBox="1"/>
          <p:nvPr/>
        </p:nvSpPr>
        <p:spPr>
          <a:xfrm>
            <a:off x="7961331" y="3061445"/>
            <a:ext cx="3612108" cy="2954655"/>
          </a:xfrm>
          <a:prstGeom prst="rect">
            <a:avLst/>
          </a:prstGeom>
          <a:noFill/>
        </p:spPr>
        <p:txBody>
          <a:bodyPr wrap="square" rtlCol="0">
            <a:spAutoFit/>
          </a:bodyPr>
          <a:lstStyle/>
          <a:p>
            <a:r>
              <a:rPr lang="en-US" sz="2400" dirty="0">
                <a:solidFill>
                  <a:schemeClr val="tx1">
                    <a:lumMod val="75000"/>
                    <a:lumOff val="25000"/>
                  </a:schemeClr>
                </a:solidFill>
              </a:rPr>
              <a:t>Its helpful to consider the University’s three-part mission and the </a:t>
            </a:r>
            <a:r>
              <a:rPr lang="en-US" sz="2400" dirty="0" err="1">
                <a:solidFill>
                  <a:schemeClr val="tx1">
                    <a:lumMod val="75000"/>
                    <a:lumOff val="25000"/>
                  </a:schemeClr>
                </a:solidFill>
              </a:rPr>
              <a:t>MPact</a:t>
            </a:r>
            <a:r>
              <a:rPr lang="en-US" sz="2400" dirty="0">
                <a:solidFill>
                  <a:schemeClr val="tx1">
                    <a:lumMod val="75000"/>
                    <a:lumOff val="25000"/>
                  </a:schemeClr>
                </a:solidFill>
              </a:rPr>
              <a:t> 2025 strategic plan. How does your group contribute to the achievement of the system-wide goals? </a:t>
            </a:r>
          </a:p>
          <a:p>
            <a:endParaRPr lang="en-US" dirty="0"/>
          </a:p>
        </p:txBody>
      </p:sp>
      <p:grpSp>
        <p:nvGrpSpPr>
          <p:cNvPr id="5" name="Google Shape;840;p28">
            <a:extLst>
              <a:ext uri="{FF2B5EF4-FFF2-40B4-BE49-F238E27FC236}">
                <a16:creationId xmlns:a16="http://schemas.microsoft.com/office/drawing/2014/main" id="{9CFB6044-A351-E70C-99C2-A0447D431966}"/>
              </a:ext>
            </a:extLst>
          </p:cNvPr>
          <p:cNvGrpSpPr/>
          <p:nvPr/>
        </p:nvGrpSpPr>
        <p:grpSpPr>
          <a:xfrm>
            <a:off x="4328397" y="1640543"/>
            <a:ext cx="3345391" cy="4710986"/>
            <a:chOff x="2966750" y="1165750"/>
            <a:chExt cx="3166099" cy="3977784"/>
          </a:xfrm>
        </p:grpSpPr>
        <p:sp>
          <p:nvSpPr>
            <p:cNvPr id="6" name="Google Shape;841;p28">
              <a:extLst>
                <a:ext uri="{FF2B5EF4-FFF2-40B4-BE49-F238E27FC236}">
                  <a16:creationId xmlns:a16="http://schemas.microsoft.com/office/drawing/2014/main" id="{F0461520-F28E-5035-0061-CB009F9AC20E}"/>
                </a:ext>
              </a:extLst>
            </p:cNvPr>
            <p:cNvSpPr/>
            <p:nvPr/>
          </p:nvSpPr>
          <p:spPr>
            <a:xfrm>
              <a:off x="2966750" y="1165750"/>
              <a:ext cx="3166099" cy="3977784"/>
            </a:xfrm>
            <a:custGeom>
              <a:avLst/>
              <a:gdLst/>
              <a:ahLst/>
              <a:cxnLst/>
              <a:rect l="l" t="t" r="r" b="b"/>
              <a:pathLst>
                <a:path w="114527" h="143888" extrusionOk="0">
                  <a:moveTo>
                    <a:pt x="57841" y="0"/>
                  </a:moveTo>
                  <a:lnTo>
                    <a:pt x="48792" y="15895"/>
                  </a:lnTo>
                  <a:lnTo>
                    <a:pt x="51531" y="15895"/>
                  </a:lnTo>
                  <a:lnTo>
                    <a:pt x="51531" y="19181"/>
                  </a:lnTo>
                  <a:lnTo>
                    <a:pt x="51531" y="19979"/>
                  </a:lnTo>
                  <a:lnTo>
                    <a:pt x="51531" y="20086"/>
                  </a:lnTo>
                  <a:lnTo>
                    <a:pt x="51554" y="20217"/>
                  </a:lnTo>
                  <a:lnTo>
                    <a:pt x="51578" y="20515"/>
                  </a:lnTo>
                  <a:lnTo>
                    <a:pt x="51614" y="21098"/>
                  </a:lnTo>
                  <a:cubicBezTo>
                    <a:pt x="51638" y="21491"/>
                    <a:pt x="51650" y="21884"/>
                    <a:pt x="51697" y="22277"/>
                  </a:cubicBezTo>
                  <a:lnTo>
                    <a:pt x="51876" y="23444"/>
                  </a:lnTo>
                  <a:lnTo>
                    <a:pt x="51971" y="24027"/>
                  </a:lnTo>
                  <a:cubicBezTo>
                    <a:pt x="52007" y="24218"/>
                    <a:pt x="52066" y="24408"/>
                    <a:pt x="52102" y="24599"/>
                  </a:cubicBezTo>
                  <a:lnTo>
                    <a:pt x="52412" y="25742"/>
                  </a:lnTo>
                  <a:cubicBezTo>
                    <a:pt x="52507" y="26123"/>
                    <a:pt x="52662" y="26492"/>
                    <a:pt x="52793" y="26861"/>
                  </a:cubicBezTo>
                  <a:cubicBezTo>
                    <a:pt x="52935" y="27230"/>
                    <a:pt x="53055" y="27611"/>
                    <a:pt x="53221" y="27968"/>
                  </a:cubicBezTo>
                  <a:lnTo>
                    <a:pt x="53733" y="29028"/>
                  </a:lnTo>
                  <a:cubicBezTo>
                    <a:pt x="53817" y="29206"/>
                    <a:pt x="53900" y="29385"/>
                    <a:pt x="53995" y="29552"/>
                  </a:cubicBezTo>
                  <a:lnTo>
                    <a:pt x="54305" y="30064"/>
                  </a:lnTo>
                  <a:lnTo>
                    <a:pt x="54912" y="31064"/>
                  </a:lnTo>
                  <a:cubicBezTo>
                    <a:pt x="55138" y="31385"/>
                    <a:pt x="55376" y="31707"/>
                    <a:pt x="55614" y="32016"/>
                  </a:cubicBezTo>
                  <a:cubicBezTo>
                    <a:pt x="56067" y="32659"/>
                    <a:pt x="56615" y="33219"/>
                    <a:pt x="57150" y="33802"/>
                  </a:cubicBezTo>
                  <a:cubicBezTo>
                    <a:pt x="57400" y="34100"/>
                    <a:pt x="57710" y="34350"/>
                    <a:pt x="57996" y="34624"/>
                  </a:cubicBezTo>
                  <a:cubicBezTo>
                    <a:pt x="58293" y="34874"/>
                    <a:pt x="58567" y="35148"/>
                    <a:pt x="58877" y="35398"/>
                  </a:cubicBezTo>
                  <a:lnTo>
                    <a:pt x="59829" y="36100"/>
                  </a:lnTo>
                  <a:cubicBezTo>
                    <a:pt x="59984" y="36219"/>
                    <a:pt x="60139" y="36338"/>
                    <a:pt x="60305" y="36445"/>
                  </a:cubicBezTo>
                  <a:lnTo>
                    <a:pt x="60806" y="36755"/>
                  </a:lnTo>
                  <a:lnTo>
                    <a:pt x="61818" y="37362"/>
                  </a:lnTo>
                  <a:cubicBezTo>
                    <a:pt x="62163" y="37553"/>
                    <a:pt x="62520" y="37719"/>
                    <a:pt x="62877" y="37886"/>
                  </a:cubicBezTo>
                  <a:cubicBezTo>
                    <a:pt x="63568" y="38255"/>
                    <a:pt x="64318" y="38505"/>
                    <a:pt x="65068" y="38767"/>
                  </a:cubicBezTo>
                  <a:cubicBezTo>
                    <a:pt x="65437" y="38910"/>
                    <a:pt x="65818" y="39005"/>
                    <a:pt x="66199" y="39100"/>
                  </a:cubicBezTo>
                  <a:cubicBezTo>
                    <a:pt x="66580" y="39196"/>
                    <a:pt x="66961" y="39303"/>
                    <a:pt x="67342" y="39386"/>
                  </a:cubicBezTo>
                  <a:lnTo>
                    <a:pt x="68509" y="39577"/>
                  </a:lnTo>
                  <a:cubicBezTo>
                    <a:pt x="68902" y="39624"/>
                    <a:pt x="69295" y="39660"/>
                    <a:pt x="69676" y="39672"/>
                  </a:cubicBezTo>
                  <a:cubicBezTo>
                    <a:pt x="70176" y="39704"/>
                    <a:pt x="70946" y="39709"/>
                    <a:pt x="71403" y="39709"/>
                  </a:cubicBezTo>
                  <a:cubicBezTo>
                    <a:pt x="71632" y="39709"/>
                    <a:pt x="71783" y="39708"/>
                    <a:pt x="71783" y="39708"/>
                  </a:cubicBezTo>
                  <a:lnTo>
                    <a:pt x="94298" y="39708"/>
                  </a:lnTo>
                  <a:lnTo>
                    <a:pt x="94691" y="39743"/>
                  </a:lnTo>
                  <a:lnTo>
                    <a:pt x="94905" y="39779"/>
                  </a:lnTo>
                  <a:cubicBezTo>
                    <a:pt x="95048" y="39791"/>
                    <a:pt x="95191" y="39803"/>
                    <a:pt x="95334" y="39803"/>
                  </a:cubicBezTo>
                  <a:cubicBezTo>
                    <a:pt x="95477" y="39803"/>
                    <a:pt x="95619" y="39862"/>
                    <a:pt x="95762" y="39874"/>
                  </a:cubicBezTo>
                  <a:cubicBezTo>
                    <a:pt x="95893" y="39898"/>
                    <a:pt x="96048" y="39898"/>
                    <a:pt x="96179" y="39946"/>
                  </a:cubicBezTo>
                  <a:cubicBezTo>
                    <a:pt x="97286" y="40196"/>
                    <a:pt x="98334" y="40696"/>
                    <a:pt x="99227" y="41422"/>
                  </a:cubicBezTo>
                  <a:cubicBezTo>
                    <a:pt x="100096" y="42160"/>
                    <a:pt x="100799" y="43101"/>
                    <a:pt x="101263" y="44149"/>
                  </a:cubicBezTo>
                  <a:cubicBezTo>
                    <a:pt x="101680" y="45196"/>
                    <a:pt x="101870" y="46339"/>
                    <a:pt x="101787" y="47494"/>
                  </a:cubicBezTo>
                  <a:cubicBezTo>
                    <a:pt x="101727" y="48566"/>
                    <a:pt x="101370" y="49566"/>
                    <a:pt x="100846" y="50483"/>
                  </a:cubicBezTo>
                  <a:cubicBezTo>
                    <a:pt x="100263" y="51447"/>
                    <a:pt x="99251" y="52507"/>
                    <a:pt x="98286" y="53078"/>
                  </a:cubicBezTo>
                  <a:cubicBezTo>
                    <a:pt x="98060" y="53245"/>
                    <a:pt x="97774" y="53328"/>
                    <a:pt x="97536" y="53471"/>
                  </a:cubicBezTo>
                  <a:cubicBezTo>
                    <a:pt x="97405" y="53543"/>
                    <a:pt x="97262" y="53578"/>
                    <a:pt x="97131" y="53626"/>
                  </a:cubicBezTo>
                  <a:cubicBezTo>
                    <a:pt x="97001" y="53674"/>
                    <a:pt x="96870" y="53733"/>
                    <a:pt x="96739" y="53769"/>
                  </a:cubicBezTo>
                  <a:cubicBezTo>
                    <a:pt x="96596" y="53793"/>
                    <a:pt x="95119" y="54102"/>
                    <a:pt x="94572" y="54150"/>
                  </a:cubicBezTo>
                  <a:cubicBezTo>
                    <a:pt x="94504" y="54154"/>
                    <a:pt x="94416" y="54155"/>
                    <a:pt x="94320" y="54155"/>
                  </a:cubicBezTo>
                  <a:cubicBezTo>
                    <a:pt x="94128" y="54155"/>
                    <a:pt x="93909" y="54150"/>
                    <a:pt x="93774" y="54150"/>
                  </a:cubicBezTo>
                  <a:lnTo>
                    <a:pt x="19705" y="54150"/>
                  </a:lnTo>
                  <a:lnTo>
                    <a:pt x="19562" y="54114"/>
                  </a:lnTo>
                  <a:lnTo>
                    <a:pt x="19265" y="54102"/>
                  </a:lnTo>
                  <a:lnTo>
                    <a:pt x="18681" y="54126"/>
                  </a:lnTo>
                  <a:cubicBezTo>
                    <a:pt x="18288" y="54150"/>
                    <a:pt x="17895" y="54150"/>
                    <a:pt x="17514" y="54209"/>
                  </a:cubicBezTo>
                  <a:cubicBezTo>
                    <a:pt x="14383" y="54567"/>
                    <a:pt x="11335" y="55674"/>
                    <a:pt x="8716" y="57424"/>
                  </a:cubicBezTo>
                  <a:cubicBezTo>
                    <a:pt x="6120" y="59186"/>
                    <a:pt x="3953" y="61568"/>
                    <a:pt x="2417" y="64318"/>
                  </a:cubicBezTo>
                  <a:cubicBezTo>
                    <a:pt x="917" y="67080"/>
                    <a:pt x="96" y="70235"/>
                    <a:pt x="24" y="73367"/>
                  </a:cubicBezTo>
                  <a:cubicBezTo>
                    <a:pt x="0" y="73807"/>
                    <a:pt x="12" y="74010"/>
                    <a:pt x="12" y="74295"/>
                  </a:cubicBezTo>
                  <a:cubicBezTo>
                    <a:pt x="12" y="74343"/>
                    <a:pt x="12" y="74474"/>
                    <a:pt x="24" y="74557"/>
                  </a:cubicBezTo>
                  <a:lnTo>
                    <a:pt x="36" y="74855"/>
                  </a:lnTo>
                  <a:lnTo>
                    <a:pt x="60" y="75438"/>
                  </a:lnTo>
                  <a:cubicBezTo>
                    <a:pt x="84" y="75831"/>
                    <a:pt x="84" y="76224"/>
                    <a:pt x="143" y="76617"/>
                  </a:cubicBezTo>
                  <a:lnTo>
                    <a:pt x="322" y="77784"/>
                  </a:lnTo>
                  <a:cubicBezTo>
                    <a:pt x="357" y="77974"/>
                    <a:pt x="381" y="78165"/>
                    <a:pt x="429" y="78355"/>
                  </a:cubicBezTo>
                  <a:lnTo>
                    <a:pt x="560" y="78939"/>
                  </a:lnTo>
                  <a:lnTo>
                    <a:pt x="869" y="80082"/>
                  </a:lnTo>
                  <a:cubicBezTo>
                    <a:pt x="977" y="80451"/>
                    <a:pt x="1119" y="80820"/>
                    <a:pt x="1250" y="81189"/>
                  </a:cubicBezTo>
                  <a:cubicBezTo>
                    <a:pt x="1393" y="81558"/>
                    <a:pt x="1512" y="81939"/>
                    <a:pt x="1691" y="82296"/>
                  </a:cubicBezTo>
                  <a:cubicBezTo>
                    <a:pt x="2977" y="85166"/>
                    <a:pt x="4929" y="87737"/>
                    <a:pt x="7382" y="89702"/>
                  </a:cubicBezTo>
                  <a:cubicBezTo>
                    <a:pt x="9835" y="91655"/>
                    <a:pt x="12764" y="93048"/>
                    <a:pt x="15859" y="93655"/>
                  </a:cubicBezTo>
                  <a:lnTo>
                    <a:pt x="17026" y="93845"/>
                  </a:lnTo>
                  <a:lnTo>
                    <a:pt x="17610" y="93929"/>
                  </a:lnTo>
                  <a:cubicBezTo>
                    <a:pt x="17812" y="93952"/>
                    <a:pt x="18003" y="93952"/>
                    <a:pt x="18193" y="93964"/>
                  </a:cubicBezTo>
                  <a:lnTo>
                    <a:pt x="19372" y="94024"/>
                  </a:lnTo>
                  <a:lnTo>
                    <a:pt x="19669" y="94036"/>
                  </a:lnTo>
                  <a:lnTo>
                    <a:pt x="94643" y="94036"/>
                  </a:lnTo>
                  <a:lnTo>
                    <a:pt x="94869" y="94048"/>
                  </a:lnTo>
                  <a:cubicBezTo>
                    <a:pt x="95024" y="94060"/>
                    <a:pt x="95167" y="94072"/>
                    <a:pt x="95310" y="94072"/>
                  </a:cubicBezTo>
                  <a:cubicBezTo>
                    <a:pt x="95381" y="94072"/>
                    <a:pt x="95453" y="94083"/>
                    <a:pt x="95524" y="94095"/>
                  </a:cubicBezTo>
                  <a:lnTo>
                    <a:pt x="95727" y="94131"/>
                  </a:lnTo>
                  <a:cubicBezTo>
                    <a:pt x="95869" y="94155"/>
                    <a:pt x="96012" y="94167"/>
                    <a:pt x="96155" y="94191"/>
                  </a:cubicBezTo>
                  <a:cubicBezTo>
                    <a:pt x="96703" y="94345"/>
                    <a:pt x="97251" y="94476"/>
                    <a:pt x="97751" y="94750"/>
                  </a:cubicBezTo>
                  <a:cubicBezTo>
                    <a:pt x="98286" y="94976"/>
                    <a:pt x="98739" y="95322"/>
                    <a:pt x="99203" y="95655"/>
                  </a:cubicBezTo>
                  <a:cubicBezTo>
                    <a:pt x="99620" y="96048"/>
                    <a:pt x="100060" y="96429"/>
                    <a:pt x="100382" y="96905"/>
                  </a:cubicBezTo>
                  <a:cubicBezTo>
                    <a:pt x="100751" y="97346"/>
                    <a:pt x="100989" y="97870"/>
                    <a:pt x="101251" y="98382"/>
                  </a:cubicBezTo>
                  <a:cubicBezTo>
                    <a:pt x="101299" y="98513"/>
                    <a:pt x="101334" y="98643"/>
                    <a:pt x="101394" y="98774"/>
                  </a:cubicBezTo>
                  <a:cubicBezTo>
                    <a:pt x="101430" y="98917"/>
                    <a:pt x="101501" y="99036"/>
                    <a:pt x="101525" y="99179"/>
                  </a:cubicBezTo>
                  <a:cubicBezTo>
                    <a:pt x="101584" y="99453"/>
                    <a:pt x="101692" y="99727"/>
                    <a:pt x="101703" y="100013"/>
                  </a:cubicBezTo>
                  <a:cubicBezTo>
                    <a:pt x="101727" y="100156"/>
                    <a:pt x="101751" y="100287"/>
                    <a:pt x="101775" y="100429"/>
                  </a:cubicBezTo>
                  <a:lnTo>
                    <a:pt x="101799" y="100870"/>
                  </a:lnTo>
                  <a:lnTo>
                    <a:pt x="101823" y="101084"/>
                  </a:lnTo>
                  <a:lnTo>
                    <a:pt x="101834" y="101191"/>
                  </a:lnTo>
                  <a:lnTo>
                    <a:pt x="101834" y="101299"/>
                  </a:lnTo>
                  <a:cubicBezTo>
                    <a:pt x="101834" y="101334"/>
                    <a:pt x="101823" y="101358"/>
                    <a:pt x="101823" y="101370"/>
                  </a:cubicBezTo>
                  <a:cubicBezTo>
                    <a:pt x="101811" y="101513"/>
                    <a:pt x="101799" y="101656"/>
                    <a:pt x="101787" y="101799"/>
                  </a:cubicBezTo>
                  <a:cubicBezTo>
                    <a:pt x="101811" y="102096"/>
                    <a:pt x="101715" y="102370"/>
                    <a:pt x="101692" y="102656"/>
                  </a:cubicBezTo>
                  <a:cubicBezTo>
                    <a:pt x="101692" y="102799"/>
                    <a:pt x="101632" y="102930"/>
                    <a:pt x="101596" y="103073"/>
                  </a:cubicBezTo>
                  <a:cubicBezTo>
                    <a:pt x="101561" y="103204"/>
                    <a:pt x="101525" y="103346"/>
                    <a:pt x="101501" y="103477"/>
                  </a:cubicBezTo>
                  <a:cubicBezTo>
                    <a:pt x="101144" y="104561"/>
                    <a:pt x="100537" y="105561"/>
                    <a:pt x="99739" y="106383"/>
                  </a:cubicBezTo>
                  <a:cubicBezTo>
                    <a:pt x="98917" y="107192"/>
                    <a:pt x="97917" y="107799"/>
                    <a:pt x="96846" y="108157"/>
                  </a:cubicBezTo>
                  <a:cubicBezTo>
                    <a:pt x="96715" y="108204"/>
                    <a:pt x="96572" y="108216"/>
                    <a:pt x="96429" y="108264"/>
                  </a:cubicBezTo>
                  <a:cubicBezTo>
                    <a:pt x="96298" y="108288"/>
                    <a:pt x="96167" y="108359"/>
                    <a:pt x="96024" y="108359"/>
                  </a:cubicBezTo>
                  <a:cubicBezTo>
                    <a:pt x="95881" y="108383"/>
                    <a:pt x="95738" y="108395"/>
                    <a:pt x="95596" y="108419"/>
                  </a:cubicBezTo>
                  <a:cubicBezTo>
                    <a:pt x="95524" y="108430"/>
                    <a:pt x="95453" y="108454"/>
                    <a:pt x="95381" y="108454"/>
                  </a:cubicBezTo>
                  <a:lnTo>
                    <a:pt x="95167" y="108466"/>
                  </a:lnTo>
                  <a:cubicBezTo>
                    <a:pt x="95024" y="108466"/>
                    <a:pt x="94881" y="108466"/>
                    <a:pt x="94738" y="108478"/>
                  </a:cubicBezTo>
                  <a:cubicBezTo>
                    <a:pt x="94691" y="108478"/>
                    <a:pt x="94512" y="108466"/>
                    <a:pt x="94393" y="108466"/>
                  </a:cubicBezTo>
                  <a:lnTo>
                    <a:pt x="71283" y="108466"/>
                  </a:lnTo>
                  <a:lnTo>
                    <a:pt x="70985" y="108490"/>
                  </a:lnTo>
                  <a:lnTo>
                    <a:pt x="70402" y="108526"/>
                  </a:lnTo>
                  <a:cubicBezTo>
                    <a:pt x="70009" y="108538"/>
                    <a:pt x="69616" y="108561"/>
                    <a:pt x="69235" y="108597"/>
                  </a:cubicBezTo>
                  <a:lnTo>
                    <a:pt x="68068" y="108764"/>
                  </a:lnTo>
                  <a:cubicBezTo>
                    <a:pt x="67675" y="108835"/>
                    <a:pt x="67283" y="108883"/>
                    <a:pt x="66902" y="108990"/>
                  </a:cubicBezTo>
                  <a:cubicBezTo>
                    <a:pt x="66140" y="109181"/>
                    <a:pt x="65366" y="109359"/>
                    <a:pt x="64639" y="109657"/>
                  </a:cubicBezTo>
                  <a:cubicBezTo>
                    <a:pt x="64270" y="109788"/>
                    <a:pt x="63889" y="109919"/>
                    <a:pt x="63532" y="110073"/>
                  </a:cubicBezTo>
                  <a:lnTo>
                    <a:pt x="62460" y="110585"/>
                  </a:lnTo>
                  <a:lnTo>
                    <a:pt x="61937" y="110847"/>
                  </a:lnTo>
                  <a:cubicBezTo>
                    <a:pt x="61758" y="110931"/>
                    <a:pt x="61591" y="111038"/>
                    <a:pt x="61425" y="111145"/>
                  </a:cubicBezTo>
                  <a:lnTo>
                    <a:pt x="60413" y="111752"/>
                  </a:lnTo>
                  <a:cubicBezTo>
                    <a:pt x="60079" y="111967"/>
                    <a:pt x="59782" y="112217"/>
                    <a:pt x="59460" y="112443"/>
                  </a:cubicBezTo>
                  <a:cubicBezTo>
                    <a:pt x="59151" y="112681"/>
                    <a:pt x="58817" y="112907"/>
                    <a:pt x="58531" y="113169"/>
                  </a:cubicBezTo>
                  <a:cubicBezTo>
                    <a:pt x="58079" y="113586"/>
                    <a:pt x="57603" y="114003"/>
                    <a:pt x="57174" y="114443"/>
                  </a:cubicBezTo>
                  <a:cubicBezTo>
                    <a:pt x="57115" y="114503"/>
                    <a:pt x="57043" y="114586"/>
                    <a:pt x="56960" y="114681"/>
                  </a:cubicBezTo>
                  <a:cubicBezTo>
                    <a:pt x="56912" y="114717"/>
                    <a:pt x="56876" y="114765"/>
                    <a:pt x="56841" y="114800"/>
                  </a:cubicBezTo>
                  <a:cubicBezTo>
                    <a:pt x="56567" y="115110"/>
                    <a:pt x="56234" y="115479"/>
                    <a:pt x="56055" y="115681"/>
                  </a:cubicBezTo>
                  <a:lnTo>
                    <a:pt x="55341" y="116622"/>
                  </a:lnTo>
                  <a:lnTo>
                    <a:pt x="54995" y="117098"/>
                  </a:lnTo>
                  <a:cubicBezTo>
                    <a:pt x="54876" y="117253"/>
                    <a:pt x="54781" y="117432"/>
                    <a:pt x="54674" y="117586"/>
                  </a:cubicBezTo>
                  <a:lnTo>
                    <a:pt x="54067" y="118598"/>
                  </a:lnTo>
                  <a:cubicBezTo>
                    <a:pt x="53864" y="118944"/>
                    <a:pt x="53709" y="119301"/>
                    <a:pt x="53531" y="119658"/>
                  </a:cubicBezTo>
                  <a:cubicBezTo>
                    <a:pt x="53364" y="120015"/>
                    <a:pt x="53174" y="120360"/>
                    <a:pt x="53043" y="120730"/>
                  </a:cubicBezTo>
                  <a:lnTo>
                    <a:pt x="52638" y="121837"/>
                  </a:lnTo>
                  <a:cubicBezTo>
                    <a:pt x="52566" y="122027"/>
                    <a:pt x="52495" y="122206"/>
                    <a:pt x="52447" y="122396"/>
                  </a:cubicBezTo>
                  <a:lnTo>
                    <a:pt x="52293" y="122968"/>
                  </a:lnTo>
                  <a:lnTo>
                    <a:pt x="51995" y="124111"/>
                  </a:lnTo>
                  <a:cubicBezTo>
                    <a:pt x="51923" y="124504"/>
                    <a:pt x="51864" y="124897"/>
                    <a:pt x="51804" y="125278"/>
                  </a:cubicBezTo>
                  <a:cubicBezTo>
                    <a:pt x="51757" y="125671"/>
                    <a:pt x="51673" y="126064"/>
                    <a:pt x="51662" y="126445"/>
                  </a:cubicBezTo>
                  <a:lnTo>
                    <a:pt x="51578" y="127623"/>
                  </a:lnTo>
                  <a:lnTo>
                    <a:pt x="51531" y="128207"/>
                  </a:lnTo>
                  <a:lnTo>
                    <a:pt x="51531" y="128600"/>
                  </a:lnTo>
                  <a:lnTo>
                    <a:pt x="51531" y="129409"/>
                  </a:lnTo>
                  <a:lnTo>
                    <a:pt x="51531" y="131017"/>
                  </a:lnTo>
                  <a:lnTo>
                    <a:pt x="51531" y="143887"/>
                  </a:lnTo>
                  <a:lnTo>
                    <a:pt x="64187" y="143887"/>
                  </a:lnTo>
                  <a:lnTo>
                    <a:pt x="64187" y="131017"/>
                  </a:lnTo>
                  <a:lnTo>
                    <a:pt x="64187" y="129409"/>
                  </a:lnTo>
                  <a:lnTo>
                    <a:pt x="64187" y="128600"/>
                  </a:lnTo>
                  <a:lnTo>
                    <a:pt x="64187" y="128207"/>
                  </a:lnTo>
                  <a:lnTo>
                    <a:pt x="64163" y="127980"/>
                  </a:lnTo>
                  <a:cubicBezTo>
                    <a:pt x="64175" y="127838"/>
                    <a:pt x="64163" y="127695"/>
                    <a:pt x="64163" y="127540"/>
                  </a:cubicBezTo>
                  <a:cubicBezTo>
                    <a:pt x="64163" y="127397"/>
                    <a:pt x="64211" y="127266"/>
                    <a:pt x="64223" y="127123"/>
                  </a:cubicBezTo>
                  <a:cubicBezTo>
                    <a:pt x="64246" y="126980"/>
                    <a:pt x="64246" y="126837"/>
                    <a:pt x="64282" y="126695"/>
                  </a:cubicBezTo>
                  <a:cubicBezTo>
                    <a:pt x="64318" y="126564"/>
                    <a:pt x="64354" y="126421"/>
                    <a:pt x="64389" y="126290"/>
                  </a:cubicBezTo>
                  <a:cubicBezTo>
                    <a:pt x="64663" y="125194"/>
                    <a:pt x="65508" y="123909"/>
                    <a:pt x="66282" y="123063"/>
                  </a:cubicBezTo>
                  <a:cubicBezTo>
                    <a:pt x="66401" y="122956"/>
                    <a:pt x="66532" y="122849"/>
                    <a:pt x="66651" y="122730"/>
                  </a:cubicBezTo>
                  <a:cubicBezTo>
                    <a:pt x="66747" y="122623"/>
                    <a:pt x="66878" y="122563"/>
                    <a:pt x="66985" y="122468"/>
                  </a:cubicBezTo>
                  <a:cubicBezTo>
                    <a:pt x="67104" y="122396"/>
                    <a:pt x="67211" y="122289"/>
                    <a:pt x="67330" y="122218"/>
                  </a:cubicBezTo>
                  <a:cubicBezTo>
                    <a:pt x="67461" y="122146"/>
                    <a:pt x="67580" y="122075"/>
                    <a:pt x="67699" y="122004"/>
                  </a:cubicBezTo>
                  <a:cubicBezTo>
                    <a:pt x="67759" y="121956"/>
                    <a:pt x="67818" y="121920"/>
                    <a:pt x="67878" y="121884"/>
                  </a:cubicBezTo>
                  <a:lnTo>
                    <a:pt x="68080" y="121801"/>
                  </a:lnTo>
                  <a:cubicBezTo>
                    <a:pt x="68211" y="121742"/>
                    <a:pt x="68330" y="121670"/>
                    <a:pt x="68461" y="121611"/>
                  </a:cubicBezTo>
                  <a:lnTo>
                    <a:pt x="68866" y="121468"/>
                  </a:lnTo>
                  <a:cubicBezTo>
                    <a:pt x="69116" y="121349"/>
                    <a:pt x="69402" y="121301"/>
                    <a:pt x="69676" y="121218"/>
                  </a:cubicBezTo>
                  <a:cubicBezTo>
                    <a:pt x="69807" y="121170"/>
                    <a:pt x="69950" y="121170"/>
                    <a:pt x="70092" y="121146"/>
                  </a:cubicBezTo>
                  <a:cubicBezTo>
                    <a:pt x="70235" y="121122"/>
                    <a:pt x="70378" y="121099"/>
                    <a:pt x="70521" y="121075"/>
                  </a:cubicBezTo>
                  <a:cubicBezTo>
                    <a:pt x="70664" y="121075"/>
                    <a:pt x="70807" y="121063"/>
                    <a:pt x="70950" y="121063"/>
                  </a:cubicBezTo>
                  <a:lnTo>
                    <a:pt x="71164" y="121015"/>
                  </a:lnTo>
                  <a:lnTo>
                    <a:pt x="71283" y="120968"/>
                  </a:lnTo>
                  <a:lnTo>
                    <a:pt x="94393" y="120968"/>
                  </a:lnTo>
                  <a:cubicBezTo>
                    <a:pt x="94516" y="120968"/>
                    <a:pt x="94603" y="120994"/>
                    <a:pt x="94760" y="120994"/>
                  </a:cubicBezTo>
                  <a:cubicBezTo>
                    <a:pt x="94787" y="120994"/>
                    <a:pt x="94815" y="120993"/>
                    <a:pt x="94845" y="120991"/>
                  </a:cubicBezTo>
                  <a:lnTo>
                    <a:pt x="96024" y="120956"/>
                  </a:lnTo>
                  <a:lnTo>
                    <a:pt x="96608" y="120932"/>
                  </a:lnTo>
                  <a:cubicBezTo>
                    <a:pt x="96810" y="120908"/>
                    <a:pt x="97001" y="120884"/>
                    <a:pt x="97191" y="120861"/>
                  </a:cubicBezTo>
                  <a:lnTo>
                    <a:pt x="98358" y="120682"/>
                  </a:lnTo>
                  <a:cubicBezTo>
                    <a:pt x="98751" y="120622"/>
                    <a:pt x="99132" y="120503"/>
                    <a:pt x="99513" y="120420"/>
                  </a:cubicBezTo>
                  <a:cubicBezTo>
                    <a:pt x="99894" y="120313"/>
                    <a:pt x="100275" y="120229"/>
                    <a:pt x="100656" y="120099"/>
                  </a:cubicBezTo>
                  <a:cubicBezTo>
                    <a:pt x="103656" y="119134"/>
                    <a:pt x="106406" y="117443"/>
                    <a:pt x="108633" y="115229"/>
                  </a:cubicBezTo>
                  <a:cubicBezTo>
                    <a:pt x="110836" y="112990"/>
                    <a:pt x="112514" y="110228"/>
                    <a:pt x="113467" y="107228"/>
                  </a:cubicBezTo>
                  <a:cubicBezTo>
                    <a:pt x="113574" y="106847"/>
                    <a:pt x="113669" y="106466"/>
                    <a:pt x="113776" y="106085"/>
                  </a:cubicBezTo>
                  <a:cubicBezTo>
                    <a:pt x="113860" y="105692"/>
                    <a:pt x="113979" y="105323"/>
                    <a:pt x="114026" y="104930"/>
                  </a:cubicBezTo>
                  <a:cubicBezTo>
                    <a:pt x="114146" y="104144"/>
                    <a:pt x="114288" y="103370"/>
                    <a:pt x="114300" y="102584"/>
                  </a:cubicBezTo>
                  <a:lnTo>
                    <a:pt x="114348" y="101418"/>
                  </a:lnTo>
                  <a:cubicBezTo>
                    <a:pt x="114348" y="101358"/>
                    <a:pt x="114336" y="101322"/>
                    <a:pt x="114336" y="101287"/>
                  </a:cubicBezTo>
                  <a:lnTo>
                    <a:pt x="114336" y="101191"/>
                  </a:lnTo>
                  <a:lnTo>
                    <a:pt x="114336" y="100906"/>
                  </a:lnTo>
                  <a:lnTo>
                    <a:pt x="114324" y="100310"/>
                  </a:lnTo>
                  <a:cubicBezTo>
                    <a:pt x="114300" y="99929"/>
                    <a:pt x="114288" y="99536"/>
                    <a:pt x="114253" y="99144"/>
                  </a:cubicBezTo>
                  <a:lnTo>
                    <a:pt x="114086" y="97977"/>
                  </a:lnTo>
                  <a:cubicBezTo>
                    <a:pt x="113979" y="97191"/>
                    <a:pt x="113765" y="96429"/>
                    <a:pt x="113562" y="95667"/>
                  </a:cubicBezTo>
                  <a:cubicBezTo>
                    <a:pt x="113479" y="95286"/>
                    <a:pt x="113324" y="94917"/>
                    <a:pt x="113193" y="94548"/>
                  </a:cubicBezTo>
                  <a:cubicBezTo>
                    <a:pt x="113062" y="94179"/>
                    <a:pt x="112931" y="93810"/>
                    <a:pt x="112776" y="93440"/>
                  </a:cubicBezTo>
                  <a:cubicBezTo>
                    <a:pt x="112121" y="92012"/>
                    <a:pt x="111371" y="90619"/>
                    <a:pt x="110407" y="89369"/>
                  </a:cubicBezTo>
                  <a:cubicBezTo>
                    <a:pt x="109478" y="88095"/>
                    <a:pt x="108359" y="86987"/>
                    <a:pt x="107168" y="85963"/>
                  </a:cubicBezTo>
                  <a:cubicBezTo>
                    <a:pt x="105930" y="84999"/>
                    <a:pt x="104621" y="84106"/>
                    <a:pt x="103192" y="83451"/>
                  </a:cubicBezTo>
                  <a:cubicBezTo>
                    <a:pt x="101787" y="82737"/>
                    <a:pt x="100263" y="82272"/>
                    <a:pt x="98727" y="81915"/>
                  </a:cubicBezTo>
                  <a:cubicBezTo>
                    <a:pt x="98346" y="81844"/>
                    <a:pt x="97953" y="81784"/>
                    <a:pt x="97560" y="81725"/>
                  </a:cubicBezTo>
                  <a:lnTo>
                    <a:pt x="96977" y="81641"/>
                  </a:lnTo>
                  <a:cubicBezTo>
                    <a:pt x="96786" y="81606"/>
                    <a:pt x="96596" y="81582"/>
                    <a:pt x="96393" y="81582"/>
                  </a:cubicBezTo>
                  <a:lnTo>
                    <a:pt x="95226" y="81534"/>
                  </a:lnTo>
                  <a:lnTo>
                    <a:pt x="94643" y="81522"/>
                  </a:lnTo>
                  <a:lnTo>
                    <a:pt x="19872" y="81522"/>
                  </a:lnTo>
                  <a:lnTo>
                    <a:pt x="19693" y="81510"/>
                  </a:lnTo>
                  <a:lnTo>
                    <a:pt x="19574" y="81499"/>
                  </a:lnTo>
                  <a:cubicBezTo>
                    <a:pt x="19431" y="81487"/>
                    <a:pt x="19288" y="81475"/>
                    <a:pt x="19146" y="81463"/>
                  </a:cubicBezTo>
                  <a:cubicBezTo>
                    <a:pt x="19074" y="81463"/>
                    <a:pt x="19003" y="81463"/>
                    <a:pt x="18931" y="81451"/>
                  </a:cubicBezTo>
                  <a:lnTo>
                    <a:pt x="18717" y="81415"/>
                  </a:lnTo>
                  <a:cubicBezTo>
                    <a:pt x="18586" y="81391"/>
                    <a:pt x="18443" y="81368"/>
                    <a:pt x="18300" y="81356"/>
                  </a:cubicBezTo>
                  <a:cubicBezTo>
                    <a:pt x="17181" y="81129"/>
                    <a:pt x="16145" y="80629"/>
                    <a:pt x="15240" y="79915"/>
                  </a:cubicBezTo>
                  <a:cubicBezTo>
                    <a:pt x="14335" y="79213"/>
                    <a:pt x="13633" y="78260"/>
                    <a:pt x="13169" y="77224"/>
                  </a:cubicBezTo>
                  <a:cubicBezTo>
                    <a:pt x="13085" y="77105"/>
                    <a:pt x="13061" y="76962"/>
                    <a:pt x="13014" y="76831"/>
                  </a:cubicBezTo>
                  <a:cubicBezTo>
                    <a:pt x="12966" y="76700"/>
                    <a:pt x="12907" y="76569"/>
                    <a:pt x="12859" y="76426"/>
                  </a:cubicBezTo>
                  <a:cubicBezTo>
                    <a:pt x="12835" y="76296"/>
                    <a:pt x="12800" y="76153"/>
                    <a:pt x="12764" y="76022"/>
                  </a:cubicBezTo>
                  <a:lnTo>
                    <a:pt x="12704" y="75819"/>
                  </a:lnTo>
                  <a:cubicBezTo>
                    <a:pt x="12692" y="75748"/>
                    <a:pt x="12680" y="75676"/>
                    <a:pt x="12680" y="75605"/>
                  </a:cubicBezTo>
                  <a:cubicBezTo>
                    <a:pt x="12657" y="75462"/>
                    <a:pt x="12633" y="75319"/>
                    <a:pt x="12609" y="75176"/>
                  </a:cubicBezTo>
                  <a:cubicBezTo>
                    <a:pt x="12573" y="75045"/>
                    <a:pt x="12597" y="74891"/>
                    <a:pt x="12585" y="74748"/>
                  </a:cubicBezTo>
                  <a:lnTo>
                    <a:pt x="12549" y="74295"/>
                  </a:lnTo>
                  <a:cubicBezTo>
                    <a:pt x="12549" y="74033"/>
                    <a:pt x="12549" y="73700"/>
                    <a:pt x="12561" y="73617"/>
                  </a:cubicBezTo>
                  <a:cubicBezTo>
                    <a:pt x="12597" y="72462"/>
                    <a:pt x="12895" y="71343"/>
                    <a:pt x="13431" y="70342"/>
                  </a:cubicBezTo>
                  <a:cubicBezTo>
                    <a:pt x="13990" y="69354"/>
                    <a:pt x="14776" y="68473"/>
                    <a:pt x="15717" y="67830"/>
                  </a:cubicBezTo>
                  <a:cubicBezTo>
                    <a:pt x="16681" y="67199"/>
                    <a:pt x="17764" y="66806"/>
                    <a:pt x="18896" y="66663"/>
                  </a:cubicBezTo>
                  <a:cubicBezTo>
                    <a:pt x="19038" y="66640"/>
                    <a:pt x="19181" y="66651"/>
                    <a:pt x="19324" y="66640"/>
                  </a:cubicBezTo>
                  <a:lnTo>
                    <a:pt x="19538" y="66628"/>
                  </a:lnTo>
                  <a:lnTo>
                    <a:pt x="19646" y="66640"/>
                  </a:lnTo>
                  <a:lnTo>
                    <a:pt x="94572" y="66640"/>
                  </a:lnTo>
                  <a:lnTo>
                    <a:pt x="94679" y="66628"/>
                  </a:lnTo>
                  <a:lnTo>
                    <a:pt x="94822" y="66616"/>
                  </a:lnTo>
                  <a:lnTo>
                    <a:pt x="95119" y="66604"/>
                  </a:lnTo>
                  <a:lnTo>
                    <a:pt x="95703" y="66568"/>
                  </a:lnTo>
                  <a:cubicBezTo>
                    <a:pt x="96096" y="66544"/>
                    <a:pt x="96489" y="66544"/>
                    <a:pt x="96881" y="66485"/>
                  </a:cubicBezTo>
                  <a:lnTo>
                    <a:pt x="98048" y="66306"/>
                  </a:lnTo>
                  <a:lnTo>
                    <a:pt x="98632" y="66211"/>
                  </a:lnTo>
                  <a:lnTo>
                    <a:pt x="99203" y="66080"/>
                  </a:lnTo>
                  <a:lnTo>
                    <a:pt x="100346" y="65782"/>
                  </a:lnTo>
                  <a:cubicBezTo>
                    <a:pt x="100727" y="65675"/>
                    <a:pt x="101096" y="65520"/>
                    <a:pt x="101465" y="65389"/>
                  </a:cubicBezTo>
                  <a:cubicBezTo>
                    <a:pt x="101834" y="65247"/>
                    <a:pt x="102215" y="65127"/>
                    <a:pt x="102561" y="64961"/>
                  </a:cubicBezTo>
                  <a:cubicBezTo>
                    <a:pt x="103275" y="64616"/>
                    <a:pt x="104001" y="64306"/>
                    <a:pt x="104656" y="63877"/>
                  </a:cubicBezTo>
                  <a:cubicBezTo>
                    <a:pt x="107288" y="62318"/>
                    <a:pt x="109693" y="59960"/>
                    <a:pt x="111348" y="57365"/>
                  </a:cubicBezTo>
                  <a:cubicBezTo>
                    <a:pt x="111383" y="57317"/>
                    <a:pt x="111419" y="57257"/>
                    <a:pt x="111455" y="57198"/>
                  </a:cubicBezTo>
                  <a:cubicBezTo>
                    <a:pt x="111467" y="57174"/>
                    <a:pt x="111479" y="57150"/>
                    <a:pt x="111490" y="57138"/>
                  </a:cubicBezTo>
                  <a:lnTo>
                    <a:pt x="111490" y="57126"/>
                  </a:lnTo>
                  <a:cubicBezTo>
                    <a:pt x="113074" y="54519"/>
                    <a:pt x="114074" y="51531"/>
                    <a:pt x="114288" y="48483"/>
                  </a:cubicBezTo>
                  <a:cubicBezTo>
                    <a:pt x="114527" y="45363"/>
                    <a:pt x="114026" y="42172"/>
                    <a:pt x="112812" y="39255"/>
                  </a:cubicBezTo>
                  <a:cubicBezTo>
                    <a:pt x="111562" y="36362"/>
                    <a:pt x="109633" y="33778"/>
                    <a:pt x="107228" y="31766"/>
                  </a:cubicBezTo>
                  <a:cubicBezTo>
                    <a:pt x="104799" y="29766"/>
                    <a:pt x="101894" y="28349"/>
                    <a:pt x="98810" y="27682"/>
                  </a:cubicBezTo>
                  <a:cubicBezTo>
                    <a:pt x="98429" y="27587"/>
                    <a:pt x="98036" y="27540"/>
                    <a:pt x="97643" y="27480"/>
                  </a:cubicBezTo>
                  <a:cubicBezTo>
                    <a:pt x="97251" y="27420"/>
                    <a:pt x="96870" y="27349"/>
                    <a:pt x="96477" y="27325"/>
                  </a:cubicBezTo>
                  <a:lnTo>
                    <a:pt x="95298" y="27266"/>
                  </a:lnTo>
                  <a:lnTo>
                    <a:pt x="94715" y="27218"/>
                  </a:lnTo>
                  <a:lnTo>
                    <a:pt x="94298" y="27206"/>
                  </a:lnTo>
                  <a:lnTo>
                    <a:pt x="71783" y="27206"/>
                  </a:lnTo>
                  <a:cubicBezTo>
                    <a:pt x="71140" y="27206"/>
                    <a:pt x="70676" y="27182"/>
                    <a:pt x="70676" y="27182"/>
                  </a:cubicBezTo>
                  <a:cubicBezTo>
                    <a:pt x="70650" y="27185"/>
                    <a:pt x="70624" y="27186"/>
                    <a:pt x="70598" y="27186"/>
                  </a:cubicBezTo>
                  <a:cubicBezTo>
                    <a:pt x="70484" y="27186"/>
                    <a:pt x="70376" y="27166"/>
                    <a:pt x="70259" y="27147"/>
                  </a:cubicBezTo>
                  <a:cubicBezTo>
                    <a:pt x="70116" y="27123"/>
                    <a:pt x="69973" y="27111"/>
                    <a:pt x="69830" y="27087"/>
                  </a:cubicBezTo>
                  <a:lnTo>
                    <a:pt x="69426" y="26980"/>
                  </a:lnTo>
                  <a:cubicBezTo>
                    <a:pt x="69283" y="26944"/>
                    <a:pt x="69140" y="26932"/>
                    <a:pt x="69009" y="26861"/>
                  </a:cubicBezTo>
                  <a:cubicBezTo>
                    <a:pt x="68747" y="26754"/>
                    <a:pt x="68473" y="26694"/>
                    <a:pt x="68223" y="26551"/>
                  </a:cubicBezTo>
                  <a:lnTo>
                    <a:pt x="67842" y="26361"/>
                  </a:lnTo>
                  <a:cubicBezTo>
                    <a:pt x="67723" y="26289"/>
                    <a:pt x="67604" y="26206"/>
                    <a:pt x="67473" y="26135"/>
                  </a:cubicBezTo>
                  <a:lnTo>
                    <a:pt x="67294" y="26027"/>
                  </a:lnTo>
                  <a:cubicBezTo>
                    <a:pt x="67235" y="25992"/>
                    <a:pt x="67175" y="25944"/>
                    <a:pt x="67116" y="25896"/>
                  </a:cubicBezTo>
                  <a:cubicBezTo>
                    <a:pt x="67009" y="25813"/>
                    <a:pt x="66890" y="25730"/>
                    <a:pt x="66771" y="25646"/>
                  </a:cubicBezTo>
                  <a:cubicBezTo>
                    <a:pt x="66663" y="25563"/>
                    <a:pt x="66568" y="25444"/>
                    <a:pt x="66461" y="25361"/>
                  </a:cubicBezTo>
                  <a:cubicBezTo>
                    <a:pt x="66354" y="25254"/>
                    <a:pt x="66223" y="25182"/>
                    <a:pt x="66140" y="25063"/>
                  </a:cubicBezTo>
                  <a:cubicBezTo>
                    <a:pt x="65961" y="24837"/>
                    <a:pt x="65735" y="24658"/>
                    <a:pt x="65592" y="24408"/>
                  </a:cubicBezTo>
                  <a:cubicBezTo>
                    <a:pt x="64889" y="23503"/>
                    <a:pt x="64401" y="22444"/>
                    <a:pt x="64235" y="21313"/>
                  </a:cubicBezTo>
                  <a:cubicBezTo>
                    <a:pt x="64211" y="21170"/>
                    <a:pt x="64175" y="20110"/>
                    <a:pt x="64175" y="20074"/>
                  </a:cubicBezTo>
                  <a:lnTo>
                    <a:pt x="64175" y="19979"/>
                  </a:lnTo>
                  <a:lnTo>
                    <a:pt x="64175" y="19169"/>
                  </a:lnTo>
                  <a:lnTo>
                    <a:pt x="64175" y="15895"/>
                  </a:lnTo>
                  <a:lnTo>
                    <a:pt x="66890" y="15895"/>
                  </a:lnTo>
                  <a:lnTo>
                    <a:pt x="578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2;p28">
              <a:extLst>
                <a:ext uri="{FF2B5EF4-FFF2-40B4-BE49-F238E27FC236}">
                  <a16:creationId xmlns:a16="http://schemas.microsoft.com/office/drawing/2014/main" id="{74D5EFD3-3BF0-D8B1-85D2-80A49BA80E53}"/>
                </a:ext>
              </a:extLst>
            </p:cNvPr>
            <p:cNvSpPr/>
            <p:nvPr/>
          </p:nvSpPr>
          <p:spPr>
            <a:xfrm>
              <a:off x="3124740" y="1467244"/>
              <a:ext cx="2847490" cy="3675956"/>
            </a:xfrm>
            <a:custGeom>
              <a:avLst/>
              <a:gdLst/>
              <a:ahLst/>
              <a:cxnLst/>
              <a:rect l="l" t="t" r="r" b="b"/>
              <a:pathLst>
                <a:path w="103002" h="132970" extrusionOk="0">
                  <a:moveTo>
                    <a:pt x="51507" y="1"/>
                  </a:moveTo>
                  <a:lnTo>
                    <a:pt x="51507" y="3727"/>
                  </a:lnTo>
                  <a:lnTo>
                    <a:pt x="52757" y="3727"/>
                  </a:lnTo>
                  <a:lnTo>
                    <a:pt x="52757" y="1"/>
                  </a:lnTo>
                  <a:close/>
                  <a:moveTo>
                    <a:pt x="51507" y="7442"/>
                  </a:moveTo>
                  <a:lnTo>
                    <a:pt x="51507" y="9180"/>
                  </a:lnTo>
                  <a:cubicBezTo>
                    <a:pt x="51507" y="9883"/>
                    <a:pt x="51566" y="10573"/>
                    <a:pt x="51662" y="11252"/>
                  </a:cubicBezTo>
                  <a:lnTo>
                    <a:pt x="52888" y="11073"/>
                  </a:lnTo>
                  <a:cubicBezTo>
                    <a:pt x="52793" y="10454"/>
                    <a:pt x="52757" y="9823"/>
                    <a:pt x="52757" y="9180"/>
                  </a:cubicBezTo>
                  <a:lnTo>
                    <a:pt x="52757" y="7442"/>
                  </a:lnTo>
                  <a:close/>
                  <a:moveTo>
                    <a:pt x="53888" y="14467"/>
                  </a:moveTo>
                  <a:lnTo>
                    <a:pt x="52757" y="14979"/>
                  </a:lnTo>
                  <a:cubicBezTo>
                    <a:pt x="53293" y="16157"/>
                    <a:pt x="53995" y="17265"/>
                    <a:pt x="54840" y="18265"/>
                  </a:cubicBezTo>
                  <a:lnTo>
                    <a:pt x="55781" y="17455"/>
                  </a:lnTo>
                  <a:cubicBezTo>
                    <a:pt x="55019" y="16550"/>
                    <a:pt x="54376" y="15550"/>
                    <a:pt x="53888" y="14467"/>
                  </a:cubicBezTo>
                  <a:close/>
                  <a:moveTo>
                    <a:pt x="58424" y="19812"/>
                  </a:moveTo>
                  <a:lnTo>
                    <a:pt x="57734" y="20848"/>
                  </a:lnTo>
                  <a:cubicBezTo>
                    <a:pt x="58817" y="21575"/>
                    <a:pt x="59984" y="22146"/>
                    <a:pt x="61222" y="22551"/>
                  </a:cubicBezTo>
                  <a:lnTo>
                    <a:pt x="61603" y="21360"/>
                  </a:lnTo>
                  <a:cubicBezTo>
                    <a:pt x="60484" y="21003"/>
                    <a:pt x="59412" y="20479"/>
                    <a:pt x="58424" y="19812"/>
                  </a:cubicBezTo>
                  <a:close/>
                  <a:moveTo>
                    <a:pt x="65092" y="21979"/>
                  </a:moveTo>
                  <a:lnTo>
                    <a:pt x="65056" y="23218"/>
                  </a:lnTo>
                  <a:cubicBezTo>
                    <a:pt x="65211" y="23218"/>
                    <a:pt x="65378" y="23230"/>
                    <a:pt x="65544" y="23230"/>
                  </a:cubicBezTo>
                  <a:lnTo>
                    <a:pt x="68795" y="23230"/>
                  </a:lnTo>
                  <a:lnTo>
                    <a:pt x="68795" y="21979"/>
                  </a:lnTo>
                  <a:close/>
                  <a:moveTo>
                    <a:pt x="72521" y="21979"/>
                  </a:moveTo>
                  <a:lnTo>
                    <a:pt x="72521" y="23230"/>
                  </a:lnTo>
                  <a:lnTo>
                    <a:pt x="76248" y="23230"/>
                  </a:lnTo>
                  <a:lnTo>
                    <a:pt x="76248" y="21979"/>
                  </a:lnTo>
                  <a:close/>
                  <a:moveTo>
                    <a:pt x="79975" y="21979"/>
                  </a:moveTo>
                  <a:lnTo>
                    <a:pt x="79975" y="23230"/>
                  </a:lnTo>
                  <a:lnTo>
                    <a:pt x="83689" y="23230"/>
                  </a:lnTo>
                  <a:lnTo>
                    <a:pt x="83689" y="21979"/>
                  </a:lnTo>
                  <a:close/>
                  <a:moveTo>
                    <a:pt x="87416" y="21979"/>
                  </a:moveTo>
                  <a:lnTo>
                    <a:pt x="87416" y="23230"/>
                  </a:lnTo>
                  <a:lnTo>
                    <a:pt x="88952" y="23230"/>
                  </a:lnTo>
                  <a:cubicBezTo>
                    <a:pt x="89654" y="23230"/>
                    <a:pt x="90357" y="23277"/>
                    <a:pt x="91035" y="23396"/>
                  </a:cubicBezTo>
                  <a:lnTo>
                    <a:pt x="91238" y="22170"/>
                  </a:lnTo>
                  <a:cubicBezTo>
                    <a:pt x="90488" y="22039"/>
                    <a:pt x="89726" y="21979"/>
                    <a:pt x="88952" y="21979"/>
                  </a:cubicBezTo>
                  <a:close/>
                  <a:moveTo>
                    <a:pt x="94941" y="23313"/>
                  </a:moveTo>
                  <a:lnTo>
                    <a:pt x="94417" y="24444"/>
                  </a:lnTo>
                  <a:cubicBezTo>
                    <a:pt x="95488" y="24944"/>
                    <a:pt x="96477" y="25599"/>
                    <a:pt x="97370" y="26385"/>
                  </a:cubicBezTo>
                  <a:lnTo>
                    <a:pt x="98191" y="25444"/>
                  </a:lnTo>
                  <a:cubicBezTo>
                    <a:pt x="97215" y="24587"/>
                    <a:pt x="96119" y="23873"/>
                    <a:pt x="94941" y="23313"/>
                  </a:cubicBezTo>
                  <a:close/>
                  <a:moveTo>
                    <a:pt x="100739" y="28373"/>
                  </a:moveTo>
                  <a:lnTo>
                    <a:pt x="99691" y="29052"/>
                  </a:lnTo>
                  <a:cubicBezTo>
                    <a:pt x="100346" y="30052"/>
                    <a:pt x="100846" y="31135"/>
                    <a:pt x="101192" y="32266"/>
                  </a:cubicBezTo>
                  <a:lnTo>
                    <a:pt x="102382" y="31897"/>
                  </a:lnTo>
                  <a:cubicBezTo>
                    <a:pt x="102001" y="30659"/>
                    <a:pt x="101442" y="29468"/>
                    <a:pt x="100739" y="28373"/>
                  </a:cubicBezTo>
                  <a:close/>
                  <a:moveTo>
                    <a:pt x="102989" y="35731"/>
                  </a:moveTo>
                  <a:lnTo>
                    <a:pt x="101751" y="35755"/>
                  </a:lnTo>
                  <a:cubicBezTo>
                    <a:pt x="101751" y="35850"/>
                    <a:pt x="101751" y="35934"/>
                    <a:pt x="101751" y="36017"/>
                  </a:cubicBezTo>
                  <a:cubicBezTo>
                    <a:pt x="101751" y="37124"/>
                    <a:pt x="101608" y="38220"/>
                    <a:pt x="101334" y="39267"/>
                  </a:cubicBezTo>
                  <a:lnTo>
                    <a:pt x="102537" y="39589"/>
                  </a:lnTo>
                  <a:cubicBezTo>
                    <a:pt x="102846" y="38434"/>
                    <a:pt x="103001" y="37231"/>
                    <a:pt x="103001" y="36017"/>
                  </a:cubicBezTo>
                  <a:cubicBezTo>
                    <a:pt x="103001" y="35922"/>
                    <a:pt x="102989" y="35826"/>
                    <a:pt x="102989" y="35731"/>
                  </a:cubicBezTo>
                  <a:close/>
                  <a:moveTo>
                    <a:pt x="99977" y="42541"/>
                  </a:moveTo>
                  <a:cubicBezTo>
                    <a:pt x="99370" y="43553"/>
                    <a:pt x="98620" y="44482"/>
                    <a:pt x="97763" y="45304"/>
                  </a:cubicBezTo>
                  <a:lnTo>
                    <a:pt x="98620" y="46209"/>
                  </a:lnTo>
                  <a:cubicBezTo>
                    <a:pt x="99560" y="45316"/>
                    <a:pt x="100382" y="44292"/>
                    <a:pt x="101037" y="43172"/>
                  </a:cubicBezTo>
                  <a:lnTo>
                    <a:pt x="99977" y="42541"/>
                  </a:lnTo>
                  <a:close/>
                  <a:moveTo>
                    <a:pt x="94881" y="47363"/>
                  </a:moveTo>
                  <a:cubicBezTo>
                    <a:pt x="93833" y="47911"/>
                    <a:pt x="92714" y="48316"/>
                    <a:pt x="91547" y="48554"/>
                  </a:cubicBezTo>
                  <a:lnTo>
                    <a:pt x="91797" y="49769"/>
                  </a:lnTo>
                  <a:cubicBezTo>
                    <a:pt x="93071" y="49507"/>
                    <a:pt x="94310" y="49066"/>
                    <a:pt x="95465" y="48471"/>
                  </a:cubicBezTo>
                  <a:lnTo>
                    <a:pt x="94881" y="47363"/>
                  </a:lnTo>
                  <a:close/>
                  <a:moveTo>
                    <a:pt x="17205" y="48816"/>
                  </a:moveTo>
                  <a:lnTo>
                    <a:pt x="17205" y="50054"/>
                  </a:lnTo>
                  <a:lnTo>
                    <a:pt x="20931" y="50054"/>
                  </a:lnTo>
                  <a:lnTo>
                    <a:pt x="20931" y="48816"/>
                  </a:lnTo>
                  <a:close/>
                  <a:moveTo>
                    <a:pt x="24658" y="48816"/>
                  </a:moveTo>
                  <a:lnTo>
                    <a:pt x="24658" y="50054"/>
                  </a:lnTo>
                  <a:lnTo>
                    <a:pt x="28373" y="50054"/>
                  </a:lnTo>
                  <a:lnTo>
                    <a:pt x="28373" y="48816"/>
                  </a:lnTo>
                  <a:close/>
                  <a:moveTo>
                    <a:pt x="32100" y="48816"/>
                  </a:moveTo>
                  <a:lnTo>
                    <a:pt x="32100" y="50054"/>
                  </a:lnTo>
                  <a:lnTo>
                    <a:pt x="35826" y="50054"/>
                  </a:lnTo>
                  <a:lnTo>
                    <a:pt x="35826" y="48816"/>
                  </a:lnTo>
                  <a:close/>
                  <a:moveTo>
                    <a:pt x="39553" y="48816"/>
                  </a:moveTo>
                  <a:lnTo>
                    <a:pt x="39553" y="50054"/>
                  </a:lnTo>
                  <a:lnTo>
                    <a:pt x="43280" y="50054"/>
                  </a:lnTo>
                  <a:lnTo>
                    <a:pt x="43280" y="48816"/>
                  </a:lnTo>
                  <a:close/>
                  <a:moveTo>
                    <a:pt x="47006" y="48816"/>
                  </a:moveTo>
                  <a:lnTo>
                    <a:pt x="47006" y="50054"/>
                  </a:lnTo>
                  <a:lnTo>
                    <a:pt x="50721" y="50054"/>
                  </a:lnTo>
                  <a:lnTo>
                    <a:pt x="50721" y="48816"/>
                  </a:lnTo>
                  <a:close/>
                  <a:moveTo>
                    <a:pt x="54448" y="48816"/>
                  </a:moveTo>
                  <a:lnTo>
                    <a:pt x="54448" y="50054"/>
                  </a:lnTo>
                  <a:lnTo>
                    <a:pt x="58174" y="50054"/>
                  </a:lnTo>
                  <a:lnTo>
                    <a:pt x="58174" y="48816"/>
                  </a:lnTo>
                  <a:close/>
                  <a:moveTo>
                    <a:pt x="61901" y="48816"/>
                  </a:moveTo>
                  <a:lnTo>
                    <a:pt x="61901" y="50054"/>
                  </a:lnTo>
                  <a:lnTo>
                    <a:pt x="65628" y="50054"/>
                  </a:lnTo>
                  <a:lnTo>
                    <a:pt x="65628" y="48816"/>
                  </a:lnTo>
                  <a:close/>
                  <a:moveTo>
                    <a:pt x="69342" y="48816"/>
                  </a:moveTo>
                  <a:lnTo>
                    <a:pt x="69342" y="50054"/>
                  </a:lnTo>
                  <a:lnTo>
                    <a:pt x="73069" y="50054"/>
                  </a:lnTo>
                  <a:lnTo>
                    <a:pt x="73069" y="48816"/>
                  </a:lnTo>
                  <a:close/>
                  <a:moveTo>
                    <a:pt x="76796" y="48816"/>
                  </a:moveTo>
                  <a:lnTo>
                    <a:pt x="76796" y="50054"/>
                  </a:lnTo>
                  <a:lnTo>
                    <a:pt x="80522" y="50054"/>
                  </a:lnTo>
                  <a:lnTo>
                    <a:pt x="80522" y="48816"/>
                  </a:lnTo>
                  <a:close/>
                  <a:moveTo>
                    <a:pt x="84249" y="48816"/>
                  </a:moveTo>
                  <a:lnTo>
                    <a:pt x="84249" y="50054"/>
                  </a:lnTo>
                  <a:lnTo>
                    <a:pt x="87976" y="50054"/>
                  </a:lnTo>
                  <a:lnTo>
                    <a:pt x="87976" y="48816"/>
                  </a:lnTo>
                  <a:close/>
                  <a:moveTo>
                    <a:pt x="13454" y="48828"/>
                  </a:moveTo>
                  <a:cubicBezTo>
                    <a:pt x="12157" y="48876"/>
                    <a:pt x="10871" y="49102"/>
                    <a:pt x="9632" y="49507"/>
                  </a:cubicBezTo>
                  <a:lnTo>
                    <a:pt x="10013" y="50685"/>
                  </a:lnTo>
                  <a:cubicBezTo>
                    <a:pt x="11145" y="50316"/>
                    <a:pt x="12311" y="50114"/>
                    <a:pt x="13502" y="50066"/>
                  </a:cubicBezTo>
                  <a:lnTo>
                    <a:pt x="13454" y="48828"/>
                  </a:lnTo>
                  <a:close/>
                  <a:moveTo>
                    <a:pt x="6144" y="51209"/>
                  </a:moveTo>
                  <a:cubicBezTo>
                    <a:pt x="5072" y="51935"/>
                    <a:pt x="4096" y="52805"/>
                    <a:pt x="3251" y="53805"/>
                  </a:cubicBezTo>
                  <a:lnTo>
                    <a:pt x="4203" y="54602"/>
                  </a:lnTo>
                  <a:cubicBezTo>
                    <a:pt x="4965" y="53698"/>
                    <a:pt x="5858" y="52900"/>
                    <a:pt x="6834" y="52233"/>
                  </a:cubicBezTo>
                  <a:lnTo>
                    <a:pt x="6144" y="51209"/>
                  </a:lnTo>
                  <a:close/>
                  <a:moveTo>
                    <a:pt x="1179" y="57091"/>
                  </a:moveTo>
                  <a:cubicBezTo>
                    <a:pt x="643" y="58270"/>
                    <a:pt x="286" y="59532"/>
                    <a:pt x="96" y="60818"/>
                  </a:cubicBezTo>
                  <a:lnTo>
                    <a:pt x="1322" y="60996"/>
                  </a:lnTo>
                  <a:cubicBezTo>
                    <a:pt x="1489" y="59817"/>
                    <a:pt x="1822" y="58674"/>
                    <a:pt x="2310" y="57603"/>
                  </a:cubicBezTo>
                  <a:lnTo>
                    <a:pt x="1179" y="57091"/>
                  </a:lnTo>
                  <a:close/>
                  <a:moveTo>
                    <a:pt x="1239" y="64568"/>
                  </a:moveTo>
                  <a:lnTo>
                    <a:pt x="0" y="64675"/>
                  </a:lnTo>
                  <a:cubicBezTo>
                    <a:pt x="107" y="65973"/>
                    <a:pt x="405" y="67247"/>
                    <a:pt x="869" y="68461"/>
                  </a:cubicBezTo>
                  <a:lnTo>
                    <a:pt x="2024" y="68021"/>
                  </a:lnTo>
                  <a:cubicBezTo>
                    <a:pt x="1608" y="66914"/>
                    <a:pt x="1346" y="65747"/>
                    <a:pt x="1239" y="64568"/>
                  </a:cubicBezTo>
                  <a:close/>
                  <a:moveTo>
                    <a:pt x="3739" y="71116"/>
                  </a:moveTo>
                  <a:lnTo>
                    <a:pt x="2751" y="71855"/>
                  </a:lnTo>
                  <a:cubicBezTo>
                    <a:pt x="3525" y="72902"/>
                    <a:pt x="4453" y="73831"/>
                    <a:pt x="5477" y="74617"/>
                  </a:cubicBezTo>
                  <a:lnTo>
                    <a:pt x="6239" y="73629"/>
                  </a:lnTo>
                  <a:cubicBezTo>
                    <a:pt x="5287" y="72902"/>
                    <a:pt x="4453" y="72057"/>
                    <a:pt x="3739" y="71116"/>
                  </a:cubicBezTo>
                  <a:close/>
                  <a:moveTo>
                    <a:pt x="9323" y="75367"/>
                  </a:moveTo>
                  <a:lnTo>
                    <a:pt x="8870" y="76522"/>
                  </a:lnTo>
                  <a:cubicBezTo>
                    <a:pt x="10073" y="76998"/>
                    <a:pt x="11347" y="77296"/>
                    <a:pt x="12645" y="77415"/>
                  </a:cubicBezTo>
                  <a:lnTo>
                    <a:pt x="12764" y="76177"/>
                  </a:lnTo>
                  <a:cubicBezTo>
                    <a:pt x="11585" y="76069"/>
                    <a:pt x="10418" y="75796"/>
                    <a:pt x="9323" y="75367"/>
                  </a:cubicBezTo>
                  <a:close/>
                  <a:moveTo>
                    <a:pt x="16431" y="76236"/>
                  </a:moveTo>
                  <a:lnTo>
                    <a:pt x="16431" y="77486"/>
                  </a:lnTo>
                  <a:lnTo>
                    <a:pt x="20158" y="77486"/>
                  </a:lnTo>
                  <a:lnTo>
                    <a:pt x="20158" y="76236"/>
                  </a:lnTo>
                  <a:close/>
                  <a:moveTo>
                    <a:pt x="23872" y="76236"/>
                  </a:moveTo>
                  <a:lnTo>
                    <a:pt x="23872" y="77486"/>
                  </a:lnTo>
                  <a:lnTo>
                    <a:pt x="27599" y="77486"/>
                  </a:lnTo>
                  <a:lnTo>
                    <a:pt x="27599" y="76236"/>
                  </a:lnTo>
                  <a:close/>
                  <a:moveTo>
                    <a:pt x="31326" y="76236"/>
                  </a:moveTo>
                  <a:lnTo>
                    <a:pt x="31326" y="77486"/>
                  </a:lnTo>
                  <a:lnTo>
                    <a:pt x="35052" y="77486"/>
                  </a:lnTo>
                  <a:lnTo>
                    <a:pt x="35052" y="76236"/>
                  </a:lnTo>
                  <a:close/>
                  <a:moveTo>
                    <a:pt x="38779" y="76236"/>
                  </a:moveTo>
                  <a:lnTo>
                    <a:pt x="38779" y="77486"/>
                  </a:lnTo>
                  <a:lnTo>
                    <a:pt x="42494" y="77486"/>
                  </a:lnTo>
                  <a:lnTo>
                    <a:pt x="42494" y="76236"/>
                  </a:lnTo>
                  <a:close/>
                  <a:moveTo>
                    <a:pt x="46220" y="76236"/>
                  </a:moveTo>
                  <a:lnTo>
                    <a:pt x="46220" y="77486"/>
                  </a:lnTo>
                  <a:lnTo>
                    <a:pt x="49947" y="77486"/>
                  </a:lnTo>
                  <a:lnTo>
                    <a:pt x="49947" y="76236"/>
                  </a:lnTo>
                  <a:close/>
                  <a:moveTo>
                    <a:pt x="53674" y="76236"/>
                  </a:moveTo>
                  <a:lnTo>
                    <a:pt x="53674" y="77486"/>
                  </a:lnTo>
                  <a:lnTo>
                    <a:pt x="57400" y="77486"/>
                  </a:lnTo>
                  <a:lnTo>
                    <a:pt x="57400" y="76236"/>
                  </a:lnTo>
                  <a:close/>
                  <a:moveTo>
                    <a:pt x="61127" y="76236"/>
                  </a:moveTo>
                  <a:lnTo>
                    <a:pt x="61127" y="77486"/>
                  </a:lnTo>
                  <a:lnTo>
                    <a:pt x="64842" y="77486"/>
                  </a:lnTo>
                  <a:lnTo>
                    <a:pt x="64842" y="76236"/>
                  </a:lnTo>
                  <a:close/>
                  <a:moveTo>
                    <a:pt x="68568" y="76236"/>
                  </a:moveTo>
                  <a:lnTo>
                    <a:pt x="68568" y="77486"/>
                  </a:lnTo>
                  <a:lnTo>
                    <a:pt x="72295" y="77486"/>
                  </a:lnTo>
                  <a:lnTo>
                    <a:pt x="72295" y="76236"/>
                  </a:lnTo>
                  <a:close/>
                  <a:moveTo>
                    <a:pt x="76022" y="76236"/>
                  </a:moveTo>
                  <a:lnTo>
                    <a:pt x="76022" y="77486"/>
                  </a:lnTo>
                  <a:lnTo>
                    <a:pt x="79748" y="77486"/>
                  </a:lnTo>
                  <a:lnTo>
                    <a:pt x="79748" y="76236"/>
                  </a:lnTo>
                  <a:close/>
                  <a:moveTo>
                    <a:pt x="83475" y="76236"/>
                  </a:moveTo>
                  <a:lnTo>
                    <a:pt x="83475" y="77486"/>
                  </a:lnTo>
                  <a:lnTo>
                    <a:pt x="87190" y="77486"/>
                  </a:lnTo>
                  <a:lnTo>
                    <a:pt x="87190" y="76236"/>
                  </a:lnTo>
                  <a:close/>
                  <a:moveTo>
                    <a:pt x="91000" y="76391"/>
                  </a:moveTo>
                  <a:lnTo>
                    <a:pt x="90821" y="77617"/>
                  </a:lnTo>
                  <a:cubicBezTo>
                    <a:pt x="92000" y="77784"/>
                    <a:pt x="93143" y="78117"/>
                    <a:pt x="94214" y="78605"/>
                  </a:cubicBezTo>
                  <a:lnTo>
                    <a:pt x="94726" y="77474"/>
                  </a:lnTo>
                  <a:cubicBezTo>
                    <a:pt x="93548" y="76939"/>
                    <a:pt x="92286" y="76569"/>
                    <a:pt x="91000" y="76391"/>
                  </a:cubicBezTo>
                  <a:close/>
                  <a:moveTo>
                    <a:pt x="98013" y="79546"/>
                  </a:moveTo>
                  <a:lnTo>
                    <a:pt x="97215" y="80499"/>
                  </a:lnTo>
                  <a:cubicBezTo>
                    <a:pt x="98120" y="81261"/>
                    <a:pt x="98917" y="82153"/>
                    <a:pt x="99572" y="83130"/>
                  </a:cubicBezTo>
                  <a:lnTo>
                    <a:pt x="100608" y="82439"/>
                  </a:lnTo>
                  <a:cubicBezTo>
                    <a:pt x="99882" y="81356"/>
                    <a:pt x="99001" y="80391"/>
                    <a:pt x="98013" y="79546"/>
                  </a:cubicBezTo>
                  <a:close/>
                  <a:moveTo>
                    <a:pt x="102311" y="85928"/>
                  </a:moveTo>
                  <a:lnTo>
                    <a:pt x="101132" y="86309"/>
                  </a:lnTo>
                  <a:cubicBezTo>
                    <a:pt x="101489" y="87440"/>
                    <a:pt x="101703" y="88607"/>
                    <a:pt x="101751" y="89797"/>
                  </a:cubicBezTo>
                  <a:lnTo>
                    <a:pt x="102989" y="89750"/>
                  </a:lnTo>
                  <a:cubicBezTo>
                    <a:pt x="102942" y="88452"/>
                    <a:pt x="102716" y="87166"/>
                    <a:pt x="102311" y="85928"/>
                  </a:cubicBezTo>
                  <a:close/>
                  <a:moveTo>
                    <a:pt x="101430" y="93333"/>
                  </a:moveTo>
                  <a:cubicBezTo>
                    <a:pt x="101156" y="94488"/>
                    <a:pt x="100727" y="95596"/>
                    <a:pt x="100156" y="96631"/>
                  </a:cubicBezTo>
                  <a:lnTo>
                    <a:pt x="101239" y="97239"/>
                  </a:lnTo>
                  <a:cubicBezTo>
                    <a:pt x="101870" y="96096"/>
                    <a:pt x="102346" y="94881"/>
                    <a:pt x="102632" y="93619"/>
                  </a:cubicBezTo>
                  <a:lnTo>
                    <a:pt x="101430" y="93333"/>
                  </a:lnTo>
                  <a:close/>
                  <a:moveTo>
                    <a:pt x="98024" y="99465"/>
                  </a:moveTo>
                  <a:cubicBezTo>
                    <a:pt x="97191" y="100310"/>
                    <a:pt x="96239" y="101025"/>
                    <a:pt x="95215" y="101608"/>
                  </a:cubicBezTo>
                  <a:lnTo>
                    <a:pt x="95822" y="102692"/>
                  </a:lnTo>
                  <a:cubicBezTo>
                    <a:pt x="96953" y="102061"/>
                    <a:pt x="97989" y="101263"/>
                    <a:pt x="98906" y="100346"/>
                  </a:cubicBezTo>
                  <a:lnTo>
                    <a:pt x="98024" y="99465"/>
                  </a:lnTo>
                  <a:close/>
                  <a:moveTo>
                    <a:pt x="66009" y="103239"/>
                  </a:moveTo>
                  <a:lnTo>
                    <a:pt x="66009" y="104478"/>
                  </a:lnTo>
                  <a:lnTo>
                    <a:pt x="69735" y="104478"/>
                  </a:lnTo>
                  <a:lnTo>
                    <a:pt x="69735" y="103239"/>
                  </a:lnTo>
                  <a:close/>
                  <a:moveTo>
                    <a:pt x="73462" y="103239"/>
                  </a:moveTo>
                  <a:lnTo>
                    <a:pt x="73462" y="104478"/>
                  </a:lnTo>
                  <a:lnTo>
                    <a:pt x="77189" y="104478"/>
                  </a:lnTo>
                  <a:lnTo>
                    <a:pt x="77189" y="103239"/>
                  </a:lnTo>
                  <a:close/>
                  <a:moveTo>
                    <a:pt x="80915" y="103239"/>
                  </a:moveTo>
                  <a:lnTo>
                    <a:pt x="80915" y="104478"/>
                  </a:lnTo>
                  <a:lnTo>
                    <a:pt x="84630" y="104478"/>
                  </a:lnTo>
                  <a:lnTo>
                    <a:pt x="84630" y="103239"/>
                  </a:lnTo>
                  <a:close/>
                  <a:moveTo>
                    <a:pt x="91917" y="102894"/>
                  </a:moveTo>
                  <a:cubicBezTo>
                    <a:pt x="90952" y="103120"/>
                    <a:pt x="89952" y="103239"/>
                    <a:pt x="88952" y="103239"/>
                  </a:cubicBezTo>
                  <a:lnTo>
                    <a:pt x="88357" y="103239"/>
                  </a:lnTo>
                  <a:lnTo>
                    <a:pt x="88357" y="104478"/>
                  </a:lnTo>
                  <a:lnTo>
                    <a:pt x="88952" y="104478"/>
                  </a:lnTo>
                  <a:cubicBezTo>
                    <a:pt x="90047" y="104478"/>
                    <a:pt x="91143" y="104359"/>
                    <a:pt x="92202" y="104109"/>
                  </a:cubicBezTo>
                  <a:lnTo>
                    <a:pt x="91917" y="102894"/>
                  </a:lnTo>
                  <a:close/>
                  <a:moveTo>
                    <a:pt x="62175" y="103644"/>
                  </a:moveTo>
                  <a:cubicBezTo>
                    <a:pt x="60913" y="103954"/>
                    <a:pt x="59698" y="104442"/>
                    <a:pt x="58567" y="105097"/>
                  </a:cubicBezTo>
                  <a:lnTo>
                    <a:pt x="59186" y="106168"/>
                  </a:lnTo>
                  <a:cubicBezTo>
                    <a:pt x="60210" y="105585"/>
                    <a:pt x="61317" y="105132"/>
                    <a:pt x="62472" y="104847"/>
                  </a:cubicBezTo>
                  <a:lnTo>
                    <a:pt x="62175" y="103644"/>
                  </a:lnTo>
                  <a:close/>
                  <a:moveTo>
                    <a:pt x="55495" y="107478"/>
                  </a:moveTo>
                  <a:cubicBezTo>
                    <a:pt x="54590" y="108407"/>
                    <a:pt x="53817" y="109454"/>
                    <a:pt x="53197" y="110597"/>
                  </a:cubicBezTo>
                  <a:lnTo>
                    <a:pt x="54293" y="111193"/>
                  </a:lnTo>
                  <a:cubicBezTo>
                    <a:pt x="54852" y="110145"/>
                    <a:pt x="55555" y="109193"/>
                    <a:pt x="56388" y="108335"/>
                  </a:cubicBezTo>
                  <a:lnTo>
                    <a:pt x="55495" y="107478"/>
                  </a:lnTo>
                  <a:close/>
                  <a:moveTo>
                    <a:pt x="51840" y="114241"/>
                  </a:moveTo>
                  <a:cubicBezTo>
                    <a:pt x="51626" y="115229"/>
                    <a:pt x="51507" y="116253"/>
                    <a:pt x="51507" y="117277"/>
                  </a:cubicBezTo>
                  <a:lnTo>
                    <a:pt x="51507" y="118075"/>
                  </a:lnTo>
                  <a:lnTo>
                    <a:pt x="52745" y="118075"/>
                  </a:lnTo>
                  <a:lnTo>
                    <a:pt x="52745" y="117277"/>
                  </a:lnTo>
                  <a:cubicBezTo>
                    <a:pt x="52745" y="116348"/>
                    <a:pt x="52852" y="115408"/>
                    <a:pt x="53055" y="114503"/>
                  </a:cubicBezTo>
                  <a:lnTo>
                    <a:pt x="51840" y="114241"/>
                  </a:lnTo>
                  <a:close/>
                  <a:moveTo>
                    <a:pt x="51507" y="121801"/>
                  </a:moveTo>
                  <a:lnTo>
                    <a:pt x="51507" y="125528"/>
                  </a:lnTo>
                  <a:lnTo>
                    <a:pt x="52757" y="125528"/>
                  </a:lnTo>
                  <a:lnTo>
                    <a:pt x="52757" y="121801"/>
                  </a:lnTo>
                  <a:close/>
                  <a:moveTo>
                    <a:pt x="51507" y="129243"/>
                  </a:moveTo>
                  <a:lnTo>
                    <a:pt x="51507" y="132969"/>
                  </a:lnTo>
                  <a:lnTo>
                    <a:pt x="52757" y="132969"/>
                  </a:lnTo>
                  <a:lnTo>
                    <a:pt x="52757" y="1292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858;p28">
            <a:extLst>
              <a:ext uri="{FF2B5EF4-FFF2-40B4-BE49-F238E27FC236}">
                <a16:creationId xmlns:a16="http://schemas.microsoft.com/office/drawing/2014/main" id="{A506CEFD-4510-F162-3980-79FD1CBB833A}"/>
              </a:ext>
            </a:extLst>
          </p:cNvPr>
          <p:cNvGrpSpPr/>
          <p:nvPr/>
        </p:nvGrpSpPr>
        <p:grpSpPr>
          <a:xfrm rot="10800000">
            <a:off x="4112576" y="3303694"/>
            <a:ext cx="567000" cy="567000"/>
            <a:chOff x="6604775" y="1679913"/>
            <a:chExt cx="567000" cy="567000"/>
          </a:xfrm>
          <a:solidFill>
            <a:srgbClr val="FFCC33"/>
          </a:solidFill>
        </p:grpSpPr>
        <p:sp>
          <p:nvSpPr>
            <p:cNvPr id="12" name="Google Shape;859;p28">
              <a:extLst>
                <a:ext uri="{FF2B5EF4-FFF2-40B4-BE49-F238E27FC236}">
                  <a16:creationId xmlns:a16="http://schemas.microsoft.com/office/drawing/2014/main" id="{63ED0A01-0248-18EE-FEFA-DAC139BA222B}"/>
                </a:ext>
              </a:extLst>
            </p:cNvPr>
            <p:cNvSpPr/>
            <p:nvPr/>
          </p:nvSpPr>
          <p:spPr>
            <a:xfrm rot="2700000">
              <a:off x="6687810" y="1762948"/>
              <a:ext cx="400930" cy="400930"/>
            </a:xfrm>
            <a:prstGeom prst="teardrop">
              <a:avLst>
                <a:gd name="adj" fmla="val 100000"/>
              </a:avLst>
            </a:prstGeom>
            <a:grpFill/>
            <a:ln>
              <a:solidFill>
                <a:srgbClr val="FFCC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0;p28">
              <a:extLst>
                <a:ext uri="{FF2B5EF4-FFF2-40B4-BE49-F238E27FC236}">
                  <a16:creationId xmlns:a16="http://schemas.microsoft.com/office/drawing/2014/main" id="{8A2A2FF6-4CF8-48A4-1062-2F09EDC2E9DC}"/>
                </a:ext>
              </a:extLst>
            </p:cNvPr>
            <p:cNvSpPr/>
            <p:nvPr/>
          </p:nvSpPr>
          <p:spPr>
            <a:xfrm>
              <a:off x="6762521" y="1837683"/>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grpFill/>
            <a:ln>
              <a:solidFill>
                <a:srgbClr val="FFCC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54;p28">
            <a:extLst>
              <a:ext uri="{FF2B5EF4-FFF2-40B4-BE49-F238E27FC236}">
                <a16:creationId xmlns:a16="http://schemas.microsoft.com/office/drawing/2014/main" id="{3C2E944D-82C1-4C0A-08B0-4E10E323AD9F}"/>
              </a:ext>
            </a:extLst>
          </p:cNvPr>
          <p:cNvSpPr/>
          <p:nvPr/>
        </p:nvSpPr>
        <p:spPr>
          <a:xfrm>
            <a:off x="4270316" y="3461438"/>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3;p28">
            <a:extLst>
              <a:ext uri="{FF2B5EF4-FFF2-40B4-BE49-F238E27FC236}">
                <a16:creationId xmlns:a16="http://schemas.microsoft.com/office/drawing/2014/main" id="{205C584D-375B-6FEA-8A58-77612C52CD46}"/>
              </a:ext>
            </a:extLst>
          </p:cNvPr>
          <p:cNvSpPr/>
          <p:nvPr/>
        </p:nvSpPr>
        <p:spPr>
          <a:xfrm rot="2700000">
            <a:off x="7405645" y="4257407"/>
            <a:ext cx="400930" cy="400930"/>
          </a:xfrm>
          <a:prstGeom prst="teardrop">
            <a:avLst>
              <a:gd name="adj" fmla="val 100000"/>
            </a:avLst>
          </a:prstGeom>
          <a:solidFill>
            <a:srgbClr val="7A0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4;p28">
            <a:extLst>
              <a:ext uri="{FF2B5EF4-FFF2-40B4-BE49-F238E27FC236}">
                <a16:creationId xmlns:a16="http://schemas.microsoft.com/office/drawing/2014/main" id="{8E2F84C3-DEEB-288F-3710-96D0C25372F9}"/>
              </a:ext>
            </a:extLst>
          </p:cNvPr>
          <p:cNvSpPr/>
          <p:nvPr/>
        </p:nvSpPr>
        <p:spPr>
          <a:xfrm>
            <a:off x="7480355" y="4332128"/>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6">
            <a:extLst>
              <a:ext uri="{FF2B5EF4-FFF2-40B4-BE49-F238E27FC236}">
                <a16:creationId xmlns:a16="http://schemas.microsoft.com/office/drawing/2014/main" id="{FC4CCE23-73C1-8C54-28F0-04715DBDF884}"/>
              </a:ext>
            </a:extLst>
          </p:cNvPr>
          <p:cNvSpPr/>
          <p:nvPr/>
        </p:nvSpPr>
        <p:spPr>
          <a:xfrm>
            <a:off x="3820151" y="506394"/>
            <a:ext cx="774362" cy="827181"/>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chemeClr val="bg1"/>
                </a:solidFill>
                <a:ea typeface="Fira Sans Extra Condensed"/>
                <a:cs typeface="Fira Sans Extra Condensed"/>
                <a:sym typeface="Fira Sans Extra Condensed"/>
              </a:rPr>
              <a:t>1</a:t>
            </a:r>
            <a:endParaRPr sz="2800" b="1" dirty="0">
              <a:solidFill>
                <a:schemeClr val="bg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206687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FB02-437D-3D67-35B2-28100174B5FB}"/>
              </a:ext>
            </a:extLst>
          </p:cNvPr>
          <p:cNvSpPr>
            <a:spLocks noGrp="1"/>
          </p:cNvSpPr>
          <p:nvPr>
            <p:ph type="title"/>
          </p:nvPr>
        </p:nvSpPr>
        <p:spPr>
          <a:xfrm>
            <a:off x="1302593" y="537504"/>
            <a:ext cx="10286896" cy="827182"/>
          </a:xfrm>
        </p:spPr>
        <p:txBody>
          <a:bodyPr/>
          <a:lstStyle/>
          <a:p>
            <a:r>
              <a:rPr lang="en-US" b="1" dirty="0">
                <a:solidFill>
                  <a:srgbClr val="7A0019"/>
                </a:solidFill>
              </a:rPr>
              <a:t>What could keep me from achieving my goal?</a:t>
            </a:r>
          </a:p>
        </p:txBody>
      </p:sp>
      <p:sp>
        <p:nvSpPr>
          <p:cNvPr id="3" name="Content Placeholder 2">
            <a:extLst>
              <a:ext uri="{FF2B5EF4-FFF2-40B4-BE49-F238E27FC236}">
                <a16:creationId xmlns:a16="http://schemas.microsoft.com/office/drawing/2014/main" id="{C67E1446-64CB-4266-7233-A9A1C9330A5C}"/>
              </a:ext>
            </a:extLst>
          </p:cNvPr>
          <p:cNvSpPr>
            <a:spLocks noGrp="1"/>
          </p:cNvSpPr>
          <p:nvPr>
            <p:ph idx="1"/>
          </p:nvPr>
        </p:nvSpPr>
        <p:spPr>
          <a:xfrm>
            <a:off x="838200" y="1825625"/>
            <a:ext cx="7296312" cy="4001434"/>
          </a:xfrm>
        </p:spPr>
        <p:txBody>
          <a:bodyPr/>
          <a:lstStyle/>
          <a:p>
            <a:r>
              <a:rPr lang="en-US" sz="2400" kern="0" dirty="0">
                <a:solidFill>
                  <a:schemeClr val="tx1">
                    <a:lumMod val="75000"/>
                    <a:lumOff val="25000"/>
                  </a:schemeClr>
                </a:solidFill>
                <a:effectLst/>
                <a:ea typeface="Times New Roman" panose="02020603050405020304" pitchFamily="18" charset="0"/>
                <a:cs typeface="Calibri" panose="020F0502020204030204" pitchFamily="34" charset="0"/>
              </a:rPr>
              <a:t>Falling short of a goal can result from many factors or events both internal and external to the University. </a:t>
            </a:r>
            <a:r>
              <a:rPr lang="en-US" sz="2400" b="1" u="sng" kern="0" dirty="0">
                <a:solidFill>
                  <a:schemeClr val="tx1">
                    <a:lumMod val="75000"/>
                    <a:lumOff val="25000"/>
                  </a:schemeClr>
                </a:solidFill>
                <a:effectLst/>
                <a:ea typeface="Times New Roman" panose="02020603050405020304" pitchFamily="18" charset="0"/>
                <a:cs typeface="Calibri" panose="020F0502020204030204" pitchFamily="34" charset="0"/>
              </a:rPr>
              <a:t>These are your risks</a:t>
            </a:r>
            <a:r>
              <a:rPr lang="en-US" sz="2400" kern="0" dirty="0">
                <a:solidFill>
                  <a:schemeClr val="tx1">
                    <a:lumMod val="75000"/>
                    <a:lumOff val="25000"/>
                  </a:schemeClr>
                </a:solidFill>
                <a:effectLst/>
                <a:ea typeface="Times New Roman" panose="02020603050405020304" pitchFamily="18" charset="0"/>
                <a:cs typeface="Calibri" panose="020F0502020204030204" pitchFamily="34" charset="0"/>
              </a:rPr>
              <a:t>. </a:t>
            </a:r>
          </a:p>
          <a:p>
            <a:r>
              <a:rPr lang="en-US" sz="2400" kern="0" dirty="0">
                <a:solidFill>
                  <a:schemeClr val="tx1">
                    <a:lumMod val="75000"/>
                    <a:lumOff val="25000"/>
                  </a:schemeClr>
                </a:solidFill>
                <a:effectLst/>
                <a:ea typeface="Times New Roman" panose="02020603050405020304" pitchFamily="18" charset="0"/>
                <a:cs typeface="Calibri" panose="020F0502020204030204" pitchFamily="34" charset="0"/>
              </a:rPr>
              <a:t>Remember, risk represents uncertainty so risk can be negative or positive. A risk event may occur that provides an opportunity. </a:t>
            </a:r>
            <a:endParaRPr lang="en-US" sz="2400" kern="100" dirty="0">
              <a:solidFill>
                <a:schemeClr val="tx1">
                  <a:lumMod val="75000"/>
                  <a:lumOff val="25000"/>
                </a:schemeClr>
              </a:solidFill>
              <a:effectLst/>
              <a:ea typeface="Calibri" panose="020F0502020204030204" pitchFamily="34" charset="0"/>
              <a:cs typeface="Times New Roman" panose="02020603050405020304" pitchFamily="18" charset="0"/>
            </a:endParaRPr>
          </a:p>
          <a:p>
            <a:r>
              <a:rPr lang="en-US" sz="2400" dirty="0">
                <a:solidFill>
                  <a:schemeClr val="tx1">
                    <a:lumMod val="75000"/>
                    <a:lumOff val="25000"/>
                  </a:schemeClr>
                </a:solidFill>
              </a:rPr>
              <a:t>A risk assessment should be done for each key risk or risk with the potential to have a significant impact on your goals. The Enterprise Risk Management group has created tools such as the Risk Self Assessment to help walk through the process.</a:t>
            </a:r>
          </a:p>
        </p:txBody>
      </p:sp>
      <p:grpSp>
        <p:nvGrpSpPr>
          <p:cNvPr id="5" name="Google Shape;218;p17">
            <a:extLst>
              <a:ext uri="{FF2B5EF4-FFF2-40B4-BE49-F238E27FC236}">
                <a16:creationId xmlns:a16="http://schemas.microsoft.com/office/drawing/2014/main" id="{54A3127C-3433-AB68-2E00-956D1223640A}"/>
              </a:ext>
            </a:extLst>
          </p:cNvPr>
          <p:cNvGrpSpPr/>
          <p:nvPr/>
        </p:nvGrpSpPr>
        <p:grpSpPr>
          <a:xfrm>
            <a:off x="9224774" y="2850956"/>
            <a:ext cx="544555" cy="3505769"/>
            <a:chOff x="3890774" y="1637625"/>
            <a:chExt cx="544555" cy="3505769"/>
          </a:xfrm>
        </p:grpSpPr>
        <p:sp>
          <p:nvSpPr>
            <p:cNvPr id="6" name="Google Shape;219;p17">
              <a:extLst>
                <a:ext uri="{FF2B5EF4-FFF2-40B4-BE49-F238E27FC236}">
                  <a16:creationId xmlns:a16="http://schemas.microsoft.com/office/drawing/2014/main" id="{05B0DE68-8072-ACCD-9EC6-9E8EDD90272E}"/>
                </a:ext>
              </a:extLst>
            </p:cNvPr>
            <p:cNvSpPr/>
            <p:nvPr/>
          </p:nvSpPr>
          <p:spPr>
            <a:xfrm>
              <a:off x="3890774" y="1637625"/>
              <a:ext cx="544555" cy="3505769"/>
            </a:xfrm>
            <a:custGeom>
              <a:avLst/>
              <a:gdLst/>
              <a:ahLst/>
              <a:cxnLst/>
              <a:rect l="l" t="t" r="r" b="b"/>
              <a:pathLst>
                <a:path w="19278" h="124109" extrusionOk="0">
                  <a:moveTo>
                    <a:pt x="9639" y="1"/>
                  </a:moveTo>
                  <a:cubicBezTo>
                    <a:pt x="9383" y="1"/>
                    <a:pt x="9127" y="123"/>
                    <a:pt x="8931" y="367"/>
                  </a:cubicBezTo>
                  <a:lnTo>
                    <a:pt x="394" y="11273"/>
                  </a:lnTo>
                  <a:cubicBezTo>
                    <a:pt x="1" y="11773"/>
                    <a:pt x="179" y="12190"/>
                    <a:pt x="787" y="12190"/>
                  </a:cubicBezTo>
                  <a:lnTo>
                    <a:pt x="3430" y="12190"/>
                  </a:lnTo>
                  <a:lnTo>
                    <a:pt x="3430" y="124108"/>
                  </a:lnTo>
                  <a:lnTo>
                    <a:pt x="15777" y="124108"/>
                  </a:lnTo>
                  <a:lnTo>
                    <a:pt x="15777" y="12190"/>
                  </a:lnTo>
                  <a:lnTo>
                    <a:pt x="18491" y="12190"/>
                  </a:lnTo>
                  <a:cubicBezTo>
                    <a:pt x="19098" y="12190"/>
                    <a:pt x="19277" y="11773"/>
                    <a:pt x="18884" y="11273"/>
                  </a:cubicBezTo>
                  <a:lnTo>
                    <a:pt x="10347" y="367"/>
                  </a:lnTo>
                  <a:cubicBezTo>
                    <a:pt x="10151" y="123"/>
                    <a:pt x="9895" y="1"/>
                    <a:pt x="9639" y="1"/>
                  </a:cubicBezTo>
                  <a:close/>
                </a:path>
              </a:pathLst>
            </a:custGeom>
            <a:solidFill>
              <a:srgbClr val="7A0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0;p17">
              <a:extLst>
                <a:ext uri="{FF2B5EF4-FFF2-40B4-BE49-F238E27FC236}">
                  <a16:creationId xmlns:a16="http://schemas.microsoft.com/office/drawing/2014/main" id="{FCF2D4DA-7B0E-34EC-D0F9-BE14A1D7B96E}"/>
                </a:ext>
              </a:extLst>
            </p:cNvPr>
            <p:cNvSpPr/>
            <p:nvPr/>
          </p:nvSpPr>
          <p:spPr>
            <a:xfrm>
              <a:off x="4151788" y="2196180"/>
              <a:ext cx="22542" cy="2611566"/>
            </a:xfrm>
            <a:custGeom>
              <a:avLst/>
              <a:gdLst/>
              <a:ahLst/>
              <a:cxnLst/>
              <a:rect l="l" t="t" r="r" b="b"/>
              <a:pathLst>
                <a:path w="798" h="92453" extrusionOk="0">
                  <a:moveTo>
                    <a:pt x="393" y="1"/>
                  </a:moveTo>
                  <a:cubicBezTo>
                    <a:pt x="179" y="1"/>
                    <a:pt x="0" y="179"/>
                    <a:pt x="0" y="394"/>
                  </a:cubicBezTo>
                  <a:lnTo>
                    <a:pt x="0" y="5787"/>
                  </a:lnTo>
                  <a:cubicBezTo>
                    <a:pt x="0" y="6013"/>
                    <a:pt x="179" y="6192"/>
                    <a:pt x="393" y="6192"/>
                  </a:cubicBezTo>
                  <a:cubicBezTo>
                    <a:pt x="619" y="6192"/>
                    <a:pt x="798" y="6013"/>
                    <a:pt x="798" y="5787"/>
                  </a:cubicBezTo>
                  <a:lnTo>
                    <a:pt x="798" y="394"/>
                  </a:lnTo>
                  <a:cubicBezTo>
                    <a:pt x="798" y="179"/>
                    <a:pt x="619" y="1"/>
                    <a:pt x="393" y="1"/>
                  </a:cubicBezTo>
                  <a:close/>
                  <a:moveTo>
                    <a:pt x="393" y="14384"/>
                  </a:moveTo>
                  <a:cubicBezTo>
                    <a:pt x="179" y="14384"/>
                    <a:pt x="0" y="14562"/>
                    <a:pt x="0" y="14776"/>
                  </a:cubicBezTo>
                  <a:lnTo>
                    <a:pt x="0" y="20170"/>
                  </a:lnTo>
                  <a:cubicBezTo>
                    <a:pt x="0" y="20384"/>
                    <a:pt x="179" y="20563"/>
                    <a:pt x="393" y="20563"/>
                  </a:cubicBezTo>
                  <a:cubicBezTo>
                    <a:pt x="619" y="20563"/>
                    <a:pt x="798" y="20384"/>
                    <a:pt x="798" y="20170"/>
                  </a:cubicBezTo>
                  <a:lnTo>
                    <a:pt x="798" y="14776"/>
                  </a:lnTo>
                  <a:cubicBezTo>
                    <a:pt x="798" y="14562"/>
                    <a:pt x="619" y="14384"/>
                    <a:pt x="393" y="14384"/>
                  </a:cubicBezTo>
                  <a:close/>
                  <a:moveTo>
                    <a:pt x="393" y="28754"/>
                  </a:moveTo>
                  <a:cubicBezTo>
                    <a:pt x="179" y="28754"/>
                    <a:pt x="0" y="28933"/>
                    <a:pt x="0" y="29159"/>
                  </a:cubicBezTo>
                  <a:lnTo>
                    <a:pt x="0" y="34541"/>
                  </a:lnTo>
                  <a:cubicBezTo>
                    <a:pt x="0" y="34767"/>
                    <a:pt x="179" y="34946"/>
                    <a:pt x="393" y="34946"/>
                  </a:cubicBezTo>
                  <a:cubicBezTo>
                    <a:pt x="619" y="34946"/>
                    <a:pt x="798" y="34767"/>
                    <a:pt x="798" y="34541"/>
                  </a:cubicBezTo>
                  <a:lnTo>
                    <a:pt x="798" y="29159"/>
                  </a:lnTo>
                  <a:cubicBezTo>
                    <a:pt x="798" y="28933"/>
                    <a:pt x="619" y="28754"/>
                    <a:pt x="393" y="28754"/>
                  </a:cubicBezTo>
                  <a:close/>
                  <a:moveTo>
                    <a:pt x="393" y="43137"/>
                  </a:moveTo>
                  <a:cubicBezTo>
                    <a:pt x="179" y="43137"/>
                    <a:pt x="0" y="43316"/>
                    <a:pt x="0" y="43530"/>
                  </a:cubicBezTo>
                  <a:lnTo>
                    <a:pt x="0" y="48923"/>
                  </a:lnTo>
                  <a:cubicBezTo>
                    <a:pt x="0" y="49138"/>
                    <a:pt x="179" y="49316"/>
                    <a:pt x="393" y="49316"/>
                  </a:cubicBezTo>
                  <a:cubicBezTo>
                    <a:pt x="619" y="49316"/>
                    <a:pt x="798" y="49138"/>
                    <a:pt x="798" y="48923"/>
                  </a:cubicBezTo>
                  <a:lnTo>
                    <a:pt x="798" y="43530"/>
                  </a:lnTo>
                  <a:cubicBezTo>
                    <a:pt x="798" y="43316"/>
                    <a:pt x="619" y="43137"/>
                    <a:pt x="393" y="43137"/>
                  </a:cubicBezTo>
                  <a:close/>
                  <a:moveTo>
                    <a:pt x="393" y="57508"/>
                  </a:moveTo>
                  <a:cubicBezTo>
                    <a:pt x="179" y="57508"/>
                    <a:pt x="0" y="57686"/>
                    <a:pt x="0" y="57913"/>
                  </a:cubicBezTo>
                  <a:lnTo>
                    <a:pt x="0" y="63306"/>
                  </a:lnTo>
                  <a:cubicBezTo>
                    <a:pt x="0" y="63521"/>
                    <a:pt x="179" y="63699"/>
                    <a:pt x="393" y="63699"/>
                  </a:cubicBezTo>
                  <a:cubicBezTo>
                    <a:pt x="619" y="63699"/>
                    <a:pt x="798" y="63521"/>
                    <a:pt x="798" y="63306"/>
                  </a:cubicBezTo>
                  <a:lnTo>
                    <a:pt x="798" y="57913"/>
                  </a:lnTo>
                  <a:cubicBezTo>
                    <a:pt x="798" y="57686"/>
                    <a:pt x="619" y="57508"/>
                    <a:pt x="393" y="57508"/>
                  </a:cubicBezTo>
                  <a:close/>
                  <a:moveTo>
                    <a:pt x="393" y="71891"/>
                  </a:moveTo>
                  <a:cubicBezTo>
                    <a:pt x="179" y="71891"/>
                    <a:pt x="0" y="72069"/>
                    <a:pt x="0" y="72283"/>
                  </a:cubicBezTo>
                  <a:lnTo>
                    <a:pt x="0" y="77677"/>
                  </a:lnTo>
                  <a:cubicBezTo>
                    <a:pt x="0" y="77903"/>
                    <a:pt x="179" y="78070"/>
                    <a:pt x="393" y="78070"/>
                  </a:cubicBezTo>
                  <a:cubicBezTo>
                    <a:pt x="619" y="78070"/>
                    <a:pt x="798" y="77903"/>
                    <a:pt x="798" y="77677"/>
                  </a:cubicBezTo>
                  <a:lnTo>
                    <a:pt x="798" y="72283"/>
                  </a:lnTo>
                  <a:cubicBezTo>
                    <a:pt x="798" y="72069"/>
                    <a:pt x="619" y="71891"/>
                    <a:pt x="393" y="71891"/>
                  </a:cubicBezTo>
                  <a:close/>
                  <a:moveTo>
                    <a:pt x="393" y="86273"/>
                  </a:moveTo>
                  <a:cubicBezTo>
                    <a:pt x="179" y="86273"/>
                    <a:pt x="0" y="86452"/>
                    <a:pt x="0" y="86666"/>
                  </a:cubicBezTo>
                  <a:lnTo>
                    <a:pt x="0" y="92060"/>
                  </a:lnTo>
                  <a:cubicBezTo>
                    <a:pt x="0" y="92274"/>
                    <a:pt x="179" y="92453"/>
                    <a:pt x="393" y="92453"/>
                  </a:cubicBezTo>
                  <a:cubicBezTo>
                    <a:pt x="619" y="92453"/>
                    <a:pt x="798" y="92274"/>
                    <a:pt x="798" y="92060"/>
                  </a:cubicBezTo>
                  <a:lnTo>
                    <a:pt x="798" y="86666"/>
                  </a:lnTo>
                  <a:cubicBezTo>
                    <a:pt x="798" y="86452"/>
                    <a:pt x="619" y="86273"/>
                    <a:pt x="393" y="862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21;p17">
            <a:extLst>
              <a:ext uri="{FF2B5EF4-FFF2-40B4-BE49-F238E27FC236}">
                <a16:creationId xmlns:a16="http://schemas.microsoft.com/office/drawing/2014/main" id="{2E29C16A-5FA0-461B-D18D-660B3A5F7573}"/>
              </a:ext>
            </a:extLst>
          </p:cNvPr>
          <p:cNvGrpSpPr/>
          <p:nvPr/>
        </p:nvGrpSpPr>
        <p:grpSpPr>
          <a:xfrm>
            <a:off x="8338085" y="3504208"/>
            <a:ext cx="1773378" cy="2852517"/>
            <a:chOff x="3387023" y="2290896"/>
            <a:chExt cx="1773378" cy="2852517"/>
          </a:xfrm>
        </p:grpSpPr>
        <p:sp>
          <p:nvSpPr>
            <p:cNvPr id="9" name="Google Shape;222;p17">
              <a:extLst>
                <a:ext uri="{FF2B5EF4-FFF2-40B4-BE49-F238E27FC236}">
                  <a16:creationId xmlns:a16="http://schemas.microsoft.com/office/drawing/2014/main" id="{86D6B65E-30D9-9B18-20E1-CE8498A434D9}"/>
                </a:ext>
              </a:extLst>
            </p:cNvPr>
            <p:cNvSpPr/>
            <p:nvPr/>
          </p:nvSpPr>
          <p:spPr>
            <a:xfrm>
              <a:off x="3387023" y="2290896"/>
              <a:ext cx="1773378" cy="2852517"/>
            </a:xfrm>
            <a:custGeom>
              <a:avLst/>
              <a:gdLst/>
              <a:ahLst/>
              <a:cxnLst/>
              <a:rect l="l" t="t" r="r" b="b"/>
              <a:pathLst>
                <a:path w="62780" h="100983" extrusionOk="0">
                  <a:moveTo>
                    <a:pt x="1010" y="0"/>
                  </a:moveTo>
                  <a:cubicBezTo>
                    <a:pt x="422" y="0"/>
                    <a:pt x="1" y="458"/>
                    <a:pt x="46" y="1065"/>
                  </a:cubicBezTo>
                  <a:lnTo>
                    <a:pt x="1332" y="15186"/>
                  </a:lnTo>
                  <a:cubicBezTo>
                    <a:pt x="1368" y="15585"/>
                    <a:pt x="1541" y="15794"/>
                    <a:pt x="1774" y="15794"/>
                  </a:cubicBezTo>
                  <a:cubicBezTo>
                    <a:pt x="1922" y="15794"/>
                    <a:pt x="2096" y="15708"/>
                    <a:pt x="2272" y="15531"/>
                  </a:cubicBezTo>
                  <a:lnTo>
                    <a:pt x="4689" y="13126"/>
                  </a:lnTo>
                  <a:cubicBezTo>
                    <a:pt x="10857" y="18889"/>
                    <a:pt x="19179" y="22413"/>
                    <a:pt x="28252" y="22425"/>
                  </a:cubicBezTo>
                  <a:cubicBezTo>
                    <a:pt x="40456" y="22425"/>
                    <a:pt x="50433" y="32366"/>
                    <a:pt x="50433" y="44642"/>
                  </a:cubicBezTo>
                  <a:lnTo>
                    <a:pt x="50433" y="100982"/>
                  </a:lnTo>
                  <a:lnTo>
                    <a:pt x="62780" y="100982"/>
                  </a:lnTo>
                  <a:lnTo>
                    <a:pt x="62780" y="44582"/>
                  </a:lnTo>
                  <a:lnTo>
                    <a:pt x="62744" y="44582"/>
                  </a:lnTo>
                  <a:cubicBezTo>
                    <a:pt x="62744" y="25532"/>
                    <a:pt x="47302" y="10114"/>
                    <a:pt x="28252" y="10090"/>
                  </a:cubicBezTo>
                  <a:cubicBezTo>
                    <a:pt x="22596" y="10090"/>
                    <a:pt x="17334" y="7947"/>
                    <a:pt x="13405" y="4411"/>
                  </a:cubicBezTo>
                  <a:lnTo>
                    <a:pt x="15584" y="2220"/>
                  </a:lnTo>
                  <a:cubicBezTo>
                    <a:pt x="16048" y="1767"/>
                    <a:pt x="15893" y="1339"/>
                    <a:pt x="15250" y="1279"/>
                  </a:cubicBezTo>
                  <a:lnTo>
                    <a:pt x="1117" y="5"/>
                  </a:lnTo>
                  <a:cubicBezTo>
                    <a:pt x="1081" y="2"/>
                    <a:pt x="1045" y="0"/>
                    <a:pt x="1010"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3;p17">
              <a:extLst>
                <a:ext uri="{FF2B5EF4-FFF2-40B4-BE49-F238E27FC236}">
                  <a16:creationId xmlns:a16="http://schemas.microsoft.com/office/drawing/2014/main" id="{58440347-0FA6-9EDD-ADAD-4DD0E09C39EC}"/>
                </a:ext>
              </a:extLst>
            </p:cNvPr>
            <p:cNvSpPr/>
            <p:nvPr/>
          </p:nvSpPr>
          <p:spPr>
            <a:xfrm>
              <a:off x="3598857" y="2484285"/>
              <a:ext cx="1405172" cy="2470103"/>
            </a:xfrm>
            <a:custGeom>
              <a:avLst/>
              <a:gdLst/>
              <a:ahLst/>
              <a:cxnLst/>
              <a:rect l="l" t="t" r="r" b="b"/>
              <a:pathLst>
                <a:path w="49745" h="87445" extrusionOk="0">
                  <a:moveTo>
                    <a:pt x="441" y="1"/>
                  </a:moveTo>
                  <a:cubicBezTo>
                    <a:pt x="334" y="1"/>
                    <a:pt x="225" y="42"/>
                    <a:pt x="143" y="124"/>
                  </a:cubicBezTo>
                  <a:cubicBezTo>
                    <a:pt x="0" y="291"/>
                    <a:pt x="12" y="541"/>
                    <a:pt x="179" y="684"/>
                  </a:cubicBezTo>
                  <a:cubicBezTo>
                    <a:pt x="1679" y="2029"/>
                    <a:pt x="3274" y="3256"/>
                    <a:pt x="4918" y="4363"/>
                  </a:cubicBezTo>
                  <a:cubicBezTo>
                    <a:pt x="4989" y="4411"/>
                    <a:pt x="5060" y="4423"/>
                    <a:pt x="5132" y="4423"/>
                  </a:cubicBezTo>
                  <a:cubicBezTo>
                    <a:pt x="5263" y="4423"/>
                    <a:pt x="5394" y="4363"/>
                    <a:pt x="5465" y="4256"/>
                  </a:cubicBezTo>
                  <a:cubicBezTo>
                    <a:pt x="5584" y="4065"/>
                    <a:pt x="5537" y="3827"/>
                    <a:pt x="5358" y="3696"/>
                  </a:cubicBezTo>
                  <a:cubicBezTo>
                    <a:pt x="3739" y="2625"/>
                    <a:pt x="2179" y="1410"/>
                    <a:pt x="703" y="101"/>
                  </a:cubicBezTo>
                  <a:cubicBezTo>
                    <a:pt x="630" y="34"/>
                    <a:pt x="536" y="1"/>
                    <a:pt x="441" y="1"/>
                  </a:cubicBezTo>
                  <a:close/>
                  <a:moveTo>
                    <a:pt x="13955" y="8103"/>
                  </a:moveTo>
                  <a:cubicBezTo>
                    <a:pt x="13790" y="8103"/>
                    <a:pt x="13630" y="8204"/>
                    <a:pt x="13573" y="8364"/>
                  </a:cubicBezTo>
                  <a:cubicBezTo>
                    <a:pt x="13502" y="8566"/>
                    <a:pt x="13609" y="8804"/>
                    <a:pt x="13811" y="8876"/>
                  </a:cubicBezTo>
                  <a:cubicBezTo>
                    <a:pt x="15693" y="9554"/>
                    <a:pt x="17645" y="10090"/>
                    <a:pt x="19586" y="10483"/>
                  </a:cubicBezTo>
                  <a:lnTo>
                    <a:pt x="19669" y="10483"/>
                  </a:lnTo>
                  <a:cubicBezTo>
                    <a:pt x="19848" y="10483"/>
                    <a:pt x="20015" y="10352"/>
                    <a:pt x="20050" y="10173"/>
                  </a:cubicBezTo>
                  <a:cubicBezTo>
                    <a:pt x="20098" y="9959"/>
                    <a:pt x="19955" y="9745"/>
                    <a:pt x="19741" y="9697"/>
                  </a:cubicBezTo>
                  <a:cubicBezTo>
                    <a:pt x="17836" y="9328"/>
                    <a:pt x="15931" y="8792"/>
                    <a:pt x="14085" y="8125"/>
                  </a:cubicBezTo>
                  <a:cubicBezTo>
                    <a:pt x="14043" y="8110"/>
                    <a:pt x="13999" y="8103"/>
                    <a:pt x="13955" y="8103"/>
                  </a:cubicBezTo>
                  <a:close/>
                  <a:moveTo>
                    <a:pt x="29109" y="10954"/>
                  </a:moveTo>
                  <a:cubicBezTo>
                    <a:pt x="28919" y="10954"/>
                    <a:pt x="28752" y="11099"/>
                    <a:pt x="28730" y="11293"/>
                  </a:cubicBezTo>
                  <a:cubicBezTo>
                    <a:pt x="28694" y="11519"/>
                    <a:pt x="28849" y="11709"/>
                    <a:pt x="29063" y="11745"/>
                  </a:cubicBezTo>
                  <a:cubicBezTo>
                    <a:pt x="30933" y="11971"/>
                    <a:pt x="32778" y="12555"/>
                    <a:pt x="34576" y="13471"/>
                  </a:cubicBezTo>
                  <a:cubicBezTo>
                    <a:pt x="34636" y="13495"/>
                    <a:pt x="34695" y="13507"/>
                    <a:pt x="34755" y="13507"/>
                  </a:cubicBezTo>
                  <a:cubicBezTo>
                    <a:pt x="34897" y="13507"/>
                    <a:pt x="35040" y="13424"/>
                    <a:pt x="35112" y="13293"/>
                  </a:cubicBezTo>
                  <a:cubicBezTo>
                    <a:pt x="35207" y="13090"/>
                    <a:pt x="35136" y="12852"/>
                    <a:pt x="34933" y="12757"/>
                  </a:cubicBezTo>
                  <a:cubicBezTo>
                    <a:pt x="33064" y="11804"/>
                    <a:pt x="31123" y="11197"/>
                    <a:pt x="29171" y="10959"/>
                  </a:cubicBezTo>
                  <a:cubicBezTo>
                    <a:pt x="29150" y="10956"/>
                    <a:pt x="29129" y="10954"/>
                    <a:pt x="29109" y="10954"/>
                  </a:cubicBezTo>
                  <a:close/>
                  <a:moveTo>
                    <a:pt x="42350" y="18963"/>
                  </a:moveTo>
                  <a:cubicBezTo>
                    <a:pt x="42262" y="18963"/>
                    <a:pt x="42173" y="18993"/>
                    <a:pt x="42101" y="19055"/>
                  </a:cubicBezTo>
                  <a:cubicBezTo>
                    <a:pt x="41934" y="19198"/>
                    <a:pt x="41910" y="19448"/>
                    <a:pt x="42041" y="19615"/>
                  </a:cubicBezTo>
                  <a:cubicBezTo>
                    <a:pt x="43268" y="21091"/>
                    <a:pt x="44375" y="22734"/>
                    <a:pt x="45315" y="24473"/>
                  </a:cubicBezTo>
                  <a:cubicBezTo>
                    <a:pt x="45387" y="24604"/>
                    <a:pt x="45530" y="24687"/>
                    <a:pt x="45661" y="24687"/>
                  </a:cubicBezTo>
                  <a:cubicBezTo>
                    <a:pt x="45732" y="24687"/>
                    <a:pt x="45792" y="24663"/>
                    <a:pt x="45851" y="24639"/>
                  </a:cubicBezTo>
                  <a:cubicBezTo>
                    <a:pt x="46042" y="24532"/>
                    <a:pt x="46113" y="24294"/>
                    <a:pt x="46018" y="24092"/>
                  </a:cubicBezTo>
                  <a:cubicBezTo>
                    <a:pt x="45042" y="22306"/>
                    <a:pt x="43910" y="20627"/>
                    <a:pt x="42660" y="19115"/>
                  </a:cubicBezTo>
                  <a:cubicBezTo>
                    <a:pt x="42580" y="19014"/>
                    <a:pt x="42465" y="18963"/>
                    <a:pt x="42350" y="18963"/>
                  </a:cubicBezTo>
                  <a:close/>
                  <a:moveTo>
                    <a:pt x="48969" y="33191"/>
                  </a:moveTo>
                  <a:cubicBezTo>
                    <a:pt x="48943" y="33191"/>
                    <a:pt x="48915" y="33194"/>
                    <a:pt x="48887" y="33200"/>
                  </a:cubicBezTo>
                  <a:cubicBezTo>
                    <a:pt x="48673" y="33236"/>
                    <a:pt x="48530" y="33438"/>
                    <a:pt x="48566" y="33652"/>
                  </a:cubicBezTo>
                  <a:cubicBezTo>
                    <a:pt x="48828" y="35117"/>
                    <a:pt x="48959" y="36558"/>
                    <a:pt x="48959" y="37939"/>
                  </a:cubicBezTo>
                  <a:lnTo>
                    <a:pt x="48959" y="39510"/>
                  </a:lnTo>
                  <a:cubicBezTo>
                    <a:pt x="48959" y="39725"/>
                    <a:pt x="49137" y="39903"/>
                    <a:pt x="49352" y="39903"/>
                  </a:cubicBezTo>
                  <a:cubicBezTo>
                    <a:pt x="49578" y="39903"/>
                    <a:pt x="49745" y="39725"/>
                    <a:pt x="49745" y="39510"/>
                  </a:cubicBezTo>
                  <a:lnTo>
                    <a:pt x="49745" y="37939"/>
                  </a:lnTo>
                  <a:cubicBezTo>
                    <a:pt x="49745" y="36510"/>
                    <a:pt x="49614" y="35022"/>
                    <a:pt x="49352" y="33521"/>
                  </a:cubicBezTo>
                  <a:cubicBezTo>
                    <a:pt x="49320" y="33333"/>
                    <a:pt x="49161" y="33191"/>
                    <a:pt x="48969" y="33191"/>
                  </a:cubicBezTo>
                  <a:close/>
                  <a:moveTo>
                    <a:pt x="49352" y="49011"/>
                  </a:moveTo>
                  <a:cubicBezTo>
                    <a:pt x="49137" y="49011"/>
                    <a:pt x="48959" y="49190"/>
                    <a:pt x="48959" y="49404"/>
                  </a:cubicBezTo>
                  <a:lnTo>
                    <a:pt x="48959" y="55357"/>
                  </a:lnTo>
                  <a:cubicBezTo>
                    <a:pt x="48959" y="55572"/>
                    <a:pt x="49137" y="55750"/>
                    <a:pt x="49352" y="55750"/>
                  </a:cubicBezTo>
                  <a:cubicBezTo>
                    <a:pt x="49578" y="55750"/>
                    <a:pt x="49745" y="55572"/>
                    <a:pt x="49745" y="55357"/>
                  </a:cubicBezTo>
                  <a:lnTo>
                    <a:pt x="49745" y="49404"/>
                  </a:lnTo>
                  <a:cubicBezTo>
                    <a:pt x="49745" y="49190"/>
                    <a:pt x="49578" y="49011"/>
                    <a:pt x="49352" y="49011"/>
                  </a:cubicBezTo>
                  <a:close/>
                  <a:moveTo>
                    <a:pt x="49352" y="64859"/>
                  </a:moveTo>
                  <a:cubicBezTo>
                    <a:pt x="49137" y="64859"/>
                    <a:pt x="48959" y="65037"/>
                    <a:pt x="48959" y="65252"/>
                  </a:cubicBezTo>
                  <a:lnTo>
                    <a:pt x="48959" y="71205"/>
                  </a:lnTo>
                  <a:cubicBezTo>
                    <a:pt x="48959" y="71419"/>
                    <a:pt x="49137" y="71598"/>
                    <a:pt x="49352" y="71598"/>
                  </a:cubicBezTo>
                  <a:cubicBezTo>
                    <a:pt x="49578" y="71598"/>
                    <a:pt x="49745" y="71419"/>
                    <a:pt x="49745" y="71205"/>
                  </a:cubicBezTo>
                  <a:lnTo>
                    <a:pt x="49745" y="65252"/>
                  </a:lnTo>
                  <a:cubicBezTo>
                    <a:pt x="49745" y="65037"/>
                    <a:pt x="49578" y="64859"/>
                    <a:pt x="49352" y="64859"/>
                  </a:cubicBezTo>
                  <a:close/>
                  <a:moveTo>
                    <a:pt x="49352" y="80706"/>
                  </a:moveTo>
                  <a:cubicBezTo>
                    <a:pt x="49137" y="80706"/>
                    <a:pt x="48959" y="80884"/>
                    <a:pt x="48959" y="81099"/>
                  </a:cubicBezTo>
                  <a:lnTo>
                    <a:pt x="48959" y="87040"/>
                  </a:lnTo>
                  <a:cubicBezTo>
                    <a:pt x="48959" y="87266"/>
                    <a:pt x="49137" y="87445"/>
                    <a:pt x="49352" y="87445"/>
                  </a:cubicBezTo>
                  <a:cubicBezTo>
                    <a:pt x="49578" y="87445"/>
                    <a:pt x="49745" y="87266"/>
                    <a:pt x="49745" y="87040"/>
                  </a:cubicBezTo>
                  <a:lnTo>
                    <a:pt x="49745" y="81099"/>
                  </a:lnTo>
                  <a:cubicBezTo>
                    <a:pt x="49745" y="80884"/>
                    <a:pt x="49578" y="80706"/>
                    <a:pt x="49352" y="807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32;p17">
            <a:extLst>
              <a:ext uri="{FF2B5EF4-FFF2-40B4-BE49-F238E27FC236}">
                <a16:creationId xmlns:a16="http://schemas.microsoft.com/office/drawing/2014/main" id="{04DC9C8E-8CD9-AEC2-BAC1-8F43F1A39970}"/>
              </a:ext>
            </a:extLst>
          </p:cNvPr>
          <p:cNvGrpSpPr/>
          <p:nvPr/>
        </p:nvGrpSpPr>
        <p:grpSpPr>
          <a:xfrm>
            <a:off x="8476646" y="4675067"/>
            <a:ext cx="2063367" cy="1681658"/>
            <a:chOff x="2686381" y="3461791"/>
            <a:chExt cx="2063367" cy="1681658"/>
          </a:xfrm>
        </p:grpSpPr>
        <p:sp>
          <p:nvSpPr>
            <p:cNvPr id="12" name="Google Shape;233;p17">
              <a:extLst>
                <a:ext uri="{FF2B5EF4-FFF2-40B4-BE49-F238E27FC236}">
                  <a16:creationId xmlns:a16="http://schemas.microsoft.com/office/drawing/2014/main" id="{295E2B6B-2DB5-187E-96BB-4A113F17C558}"/>
                </a:ext>
              </a:extLst>
            </p:cNvPr>
            <p:cNvSpPr/>
            <p:nvPr/>
          </p:nvSpPr>
          <p:spPr>
            <a:xfrm>
              <a:off x="2686381" y="3461791"/>
              <a:ext cx="2063367" cy="1681658"/>
            </a:xfrm>
            <a:custGeom>
              <a:avLst/>
              <a:gdLst/>
              <a:ahLst/>
              <a:cxnLst/>
              <a:rect l="l" t="t" r="r" b="b"/>
              <a:pathLst>
                <a:path w="73046" h="59533" extrusionOk="0">
                  <a:moveTo>
                    <a:pt x="38529" y="1"/>
                  </a:moveTo>
                  <a:cubicBezTo>
                    <a:pt x="19515" y="1"/>
                    <a:pt x="4096" y="15479"/>
                    <a:pt x="3989" y="34386"/>
                  </a:cubicBezTo>
                  <a:lnTo>
                    <a:pt x="846" y="34386"/>
                  </a:lnTo>
                  <a:cubicBezTo>
                    <a:pt x="191" y="34386"/>
                    <a:pt x="1" y="34803"/>
                    <a:pt x="417" y="35303"/>
                  </a:cubicBezTo>
                  <a:lnTo>
                    <a:pt x="9502" y="46209"/>
                  </a:lnTo>
                  <a:cubicBezTo>
                    <a:pt x="9710" y="46459"/>
                    <a:pt x="9984" y="46584"/>
                    <a:pt x="10256" y="46584"/>
                  </a:cubicBezTo>
                  <a:cubicBezTo>
                    <a:pt x="10529" y="46584"/>
                    <a:pt x="10800" y="46459"/>
                    <a:pt x="11002" y="46209"/>
                  </a:cubicBezTo>
                  <a:lnTo>
                    <a:pt x="20086" y="35303"/>
                  </a:lnTo>
                  <a:cubicBezTo>
                    <a:pt x="20503" y="34803"/>
                    <a:pt x="20313" y="34386"/>
                    <a:pt x="19670" y="34386"/>
                  </a:cubicBezTo>
                  <a:lnTo>
                    <a:pt x="16312" y="34386"/>
                  </a:lnTo>
                  <a:cubicBezTo>
                    <a:pt x="16407" y="22182"/>
                    <a:pt x="25373" y="12383"/>
                    <a:pt x="37577" y="12383"/>
                  </a:cubicBezTo>
                  <a:lnTo>
                    <a:pt x="38553" y="12383"/>
                  </a:lnTo>
                  <a:cubicBezTo>
                    <a:pt x="50816" y="12383"/>
                    <a:pt x="60794" y="22337"/>
                    <a:pt x="60794" y="34600"/>
                  </a:cubicBezTo>
                  <a:lnTo>
                    <a:pt x="60794" y="59532"/>
                  </a:lnTo>
                  <a:lnTo>
                    <a:pt x="72998" y="59532"/>
                  </a:lnTo>
                  <a:lnTo>
                    <a:pt x="72998" y="34529"/>
                  </a:lnTo>
                  <a:lnTo>
                    <a:pt x="73045" y="34529"/>
                  </a:lnTo>
                  <a:cubicBezTo>
                    <a:pt x="73045" y="15479"/>
                    <a:pt x="57591" y="13"/>
                    <a:pt x="38529" y="1"/>
                  </a:cubicBezTo>
                  <a:close/>
                </a:path>
              </a:pathLst>
            </a:custGeom>
            <a:solidFill>
              <a:srgbClr val="FFC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4;p17">
              <a:extLst>
                <a:ext uri="{FF2B5EF4-FFF2-40B4-BE49-F238E27FC236}">
                  <a16:creationId xmlns:a16="http://schemas.microsoft.com/office/drawing/2014/main" id="{69CFF646-D46E-3E57-BFA6-8BEF49C7AB02}"/>
                </a:ext>
              </a:extLst>
            </p:cNvPr>
            <p:cNvSpPr/>
            <p:nvPr/>
          </p:nvSpPr>
          <p:spPr>
            <a:xfrm>
              <a:off x="2966886" y="3638371"/>
              <a:ext cx="1625813" cy="1499349"/>
            </a:xfrm>
            <a:custGeom>
              <a:avLst/>
              <a:gdLst/>
              <a:ahLst/>
              <a:cxnLst/>
              <a:rect l="l" t="t" r="r" b="b"/>
              <a:pathLst>
                <a:path w="57556" h="53079" extrusionOk="0">
                  <a:moveTo>
                    <a:pt x="28540" y="1"/>
                  </a:moveTo>
                  <a:cubicBezTo>
                    <a:pt x="28313" y="1"/>
                    <a:pt x="28147" y="179"/>
                    <a:pt x="28147" y="394"/>
                  </a:cubicBezTo>
                  <a:cubicBezTo>
                    <a:pt x="28147" y="620"/>
                    <a:pt x="28325" y="786"/>
                    <a:pt x="28540" y="786"/>
                  </a:cubicBezTo>
                  <a:lnTo>
                    <a:pt x="28778" y="786"/>
                  </a:lnTo>
                  <a:cubicBezTo>
                    <a:pt x="29742" y="786"/>
                    <a:pt x="30719" y="834"/>
                    <a:pt x="31683" y="917"/>
                  </a:cubicBezTo>
                  <a:cubicBezTo>
                    <a:pt x="32576" y="1013"/>
                    <a:pt x="33493" y="1132"/>
                    <a:pt x="34386" y="1298"/>
                  </a:cubicBezTo>
                  <a:cubicBezTo>
                    <a:pt x="34409" y="1298"/>
                    <a:pt x="34433" y="1310"/>
                    <a:pt x="34457" y="1310"/>
                  </a:cubicBezTo>
                  <a:cubicBezTo>
                    <a:pt x="34636" y="1310"/>
                    <a:pt x="34802" y="1167"/>
                    <a:pt x="34838" y="977"/>
                  </a:cubicBezTo>
                  <a:cubicBezTo>
                    <a:pt x="34886" y="763"/>
                    <a:pt x="34743" y="560"/>
                    <a:pt x="34529" y="525"/>
                  </a:cubicBezTo>
                  <a:cubicBezTo>
                    <a:pt x="33612" y="346"/>
                    <a:pt x="32671" y="215"/>
                    <a:pt x="31754" y="132"/>
                  </a:cubicBezTo>
                  <a:cubicBezTo>
                    <a:pt x="30778" y="48"/>
                    <a:pt x="29778" y="1"/>
                    <a:pt x="28802" y="1"/>
                  </a:cubicBezTo>
                  <a:close/>
                  <a:moveTo>
                    <a:pt x="18817" y="1634"/>
                  </a:moveTo>
                  <a:cubicBezTo>
                    <a:pt x="18772" y="1634"/>
                    <a:pt x="18726" y="1641"/>
                    <a:pt x="18681" y="1656"/>
                  </a:cubicBezTo>
                  <a:cubicBezTo>
                    <a:pt x="16764" y="2299"/>
                    <a:pt x="14931" y="3132"/>
                    <a:pt x="13216" y="4132"/>
                  </a:cubicBezTo>
                  <a:cubicBezTo>
                    <a:pt x="13026" y="4251"/>
                    <a:pt x="12966" y="4489"/>
                    <a:pt x="13073" y="4680"/>
                  </a:cubicBezTo>
                  <a:cubicBezTo>
                    <a:pt x="13145" y="4811"/>
                    <a:pt x="13276" y="4870"/>
                    <a:pt x="13419" y="4870"/>
                  </a:cubicBezTo>
                  <a:cubicBezTo>
                    <a:pt x="13478" y="4870"/>
                    <a:pt x="13550" y="4858"/>
                    <a:pt x="13609" y="4823"/>
                  </a:cubicBezTo>
                  <a:cubicBezTo>
                    <a:pt x="15288" y="3846"/>
                    <a:pt x="17074" y="3037"/>
                    <a:pt x="18943" y="2406"/>
                  </a:cubicBezTo>
                  <a:cubicBezTo>
                    <a:pt x="19146" y="2334"/>
                    <a:pt x="19265" y="2108"/>
                    <a:pt x="19193" y="1894"/>
                  </a:cubicBezTo>
                  <a:cubicBezTo>
                    <a:pt x="19137" y="1734"/>
                    <a:pt x="18984" y="1634"/>
                    <a:pt x="18817" y="1634"/>
                  </a:cubicBezTo>
                  <a:close/>
                  <a:moveTo>
                    <a:pt x="43723" y="3853"/>
                  </a:moveTo>
                  <a:cubicBezTo>
                    <a:pt x="43588" y="3853"/>
                    <a:pt x="43458" y="3922"/>
                    <a:pt x="43387" y="4049"/>
                  </a:cubicBezTo>
                  <a:cubicBezTo>
                    <a:pt x="43280" y="4239"/>
                    <a:pt x="43339" y="4489"/>
                    <a:pt x="43530" y="4596"/>
                  </a:cubicBezTo>
                  <a:cubicBezTo>
                    <a:pt x="45256" y="5561"/>
                    <a:pt x="46863" y="6692"/>
                    <a:pt x="48304" y="7966"/>
                  </a:cubicBezTo>
                  <a:cubicBezTo>
                    <a:pt x="48387" y="8037"/>
                    <a:pt x="48483" y="8073"/>
                    <a:pt x="48566" y="8073"/>
                  </a:cubicBezTo>
                  <a:cubicBezTo>
                    <a:pt x="48685" y="8073"/>
                    <a:pt x="48792" y="8025"/>
                    <a:pt x="48864" y="7930"/>
                  </a:cubicBezTo>
                  <a:cubicBezTo>
                    <a:pt x="49018" y="7775"/>
                    <a:pt x="48995" y="7525"/>
                    <a:pt x="48828" y="7371"/>
                  </a:cubicBezTo>
                  <a:cubicBezTo>
                    <a:pt x="47340" y="6061"/>
                    <a:pt x="45697" y="4894"/>
                    <a:pt x="43923" y="3906"/>
                  </a:cubicBezTo>
                  <a:cubicBezTo>
                    <a:pt x="43859" y="3870"/>
                    <a:pt x="43790" y="3853"/>
                    <a:pt x="43723" y="3853"/>
                  </a:cubicBezTo>
                  <a:close/>
                  <a:moveTo>
                    <a:pt x="5922" y="10477"/>
                  </a:moveTo>
                  <a:cubicBezTo>
                    <a:pt x="5806" y="10477"/>
                    <a:pt x="5690" y="10526"/>
                    <a:pt x="5608" y="10621"/>
                  </a:cubicBezTo>
                  <a:cubicBezTo>
                    <a:pt x="4322" y="12205"/>
                    <a:pt x="3227" y="13907"/>
                    <a:pt x="2370" y="15705"/>
                  </a:cubicBezTo>
                  <a:cubicBezTo>
                    <a:pt x="2274" y="15895"/>
                    <a:pt x="2358" y="16134"/>
                    <a:pt x="2560" y="16229"/>
                  </a:cubicBezTo>
                  <a:cubicBezTo>
                    <a:pt x="2620" y="16253"/>
                    <a:pt x="2679" y="16265"/>
                    <a:pt x="2727" y="16265"/>
                  </a:cubicBezTo>
                  <a:cubicBezTo>
                    <a:pt x="2882" y="16265"/>
                    <a:pt x="3025" y="16181"/>
                    <a:pt x="3084" y="16038"/>
                  </a:cubicBezTo>
                  <a:cubicBezTo>
                    <a:pt x="3918" y="14312"/>
                    <a:pt x="4977" y="12657"/>
                    <a:pt x="6227" y="11121"/>
                  </a:cubicBezTo>
                  <a:cubicBezTo>
                    <a:pt x="6358" y="10954"/>
                    <a:pt x="6335" y="10704"/>
                    <a:pt x="6168" y="10562"/>
                  </a:cubicBezTo>
                  <a:cubicBezTo>
                    <a:pt x="6096" y="10505"/>
                    <a:pt x="6009" y="10477"/>
                    <a:pt x="5922" y="10477"/>
                  </a:cubicBezTo>
                  <a:close/>
                  <a:moveTo>
                    <a:pt x="54600" y="15056"/>
                  </a:moveTo>
                  <a:cubicBezTo>
                    <a:pt x="54540" y="15056"/>
                    <a:pt x="54480" y="15070"/>
                    <a:pt x="54424" y="15098"/>
                  </a:cubicBezTo>
                  <a:cubicBezTo>
                    <a:pt x="54233" y="15193"/>
                    <a:pt x="54150" y="15431"/>
                    <a:pt x="54245" y="15634"/>
                  </a:cubicBezTo>
                  <a:cubicBezTo>
                    <a:pt x="55138" y="17396"/>
                    <a:pt x="55793" y="19241"/>
                    <a:pt x="56210" y="21122"/>
                  </a:cubicBezTo>
                  <a:cubicBezTo>
                    <a:pt x="56257" y="21301"/>
                    <a:pt x="56412" y="21432"/>
                    <a:pt x="56603" y="21432"/>
                  </a:cubicBezTo>
                  <a:cubicBezTo>
                    <a:pt x="56627" y="21432"/>
                    <a:pt x="56662" y="21432"/>
                    <a:pt x="56686" y="21420"/>
                  </a:cubicBezTo>
                  <a:cubicBezTo>
                    <a:pt x="56900" y="21372"/>
                    <a:pt x="57031" y="21158"/>
                    <a:pt x="56984" y="20944"/>
                  </a:cubicBezTo>
                  <a:cubicBezTo>
                    <a:pt x="56555" y="19003"/>
                    <a:pt x="55876" y="17098"/>
                    <a:pt x="54960" y="15276"/>
                  </a:cubicBezTo>
                  <a:cubicBezTo>
                    <a:pt x="54884" y="15134"/>
                    <a:pt x="54743" y="15056"/>
                    <a:pt x="54600" y="15056"/>
                  </a:cubicBezTo>
                  <a:close/>
                  <a:moveTo>
                    <a:pt x="466" y="25039"/>
                  </a:moveTo>
                  <a:cubicBezTo>
                    <a:pt x="250" y="25039"/>
                    <a:pt x="83" y="25202"/>
                    <a:pt x="72" y="25420"/>
                  </a:cubicBezTo>
                  <a:cubicBezTo>
                    <a:pt x="12" y="26647"/>
                    <a:pt x="0" y="27873"/>
                    <a:pt x="0" y="28897"/>
                  </a:cubicBezTo>
                  <a:cubicBezTo>
                    <a:pt x="0" y="29314"/>
                    <a:pt x="0" y="29719"/>
                    <a:pt x="0" y="30135"/>
                  </a:cubicBezTo>
                  <a:cubicBezTo>
                    <a:pt x="12" y="30552"/>
                    <a:pt x="12" y="30957"/>
                    <a:pt x="12" y="31374"/>
                  </a:cubicBezTo>
                  <a:cubicBezTo>
                    <a:pt x="12" y="31600"/>
                    <a:pt x="191" y="31778"/>
                    <a:pt x="405" y="31778"/>
                  </a:cubicBezTo>
                  <a:cubicBezTo>
                    <a:pt x="620" y="31778"/>
                    <a:pt x="798" y="31588"/>
                    <a:pt x="798" y="31374"/>
                  </a:cubicBezTo>
                  <a:cubicBezTo>
                    <a:pt x="798" y="30957"/>
                    <a:pt x="798" y="30540"/>
                    <a:pt x="798" y="30135"/>
                  </a:cubicBezTo>
                  <a:cubicBezTo>
                    <a:pt x="798" y="29719"/>
                    <a:pt x="798" y="29314"/>
                    <a:pt x="798" y="28897"/>
                  </a:cubicBezTo>
                  <a:cubicBezTo>
                    <a:pt x="798" y="27873"/>
                    <a:pt x="798" y="26671"/>
                    <a:pt x="858" y="25456"/>
                  </a:cubicBezTo>
                  <a:cubicBezTo>
                    <a:pt x="870" y="25242"/>
                    <a:pt x="703" y="25051"/>
                    <a:pt x="489" y="25039"/>
                  </a:cubicBezTo>
                  <a:cubicBezTo>
                    <a:pt x="481" y="25039"/>
                    <a:pt x="473" y="25039"/>
                    <a:pt x="466" y="25039"/>
                  </a:cubicBezTo>
                  <a:close/>
                  <a:moveTo>
                    <a:pt x="57150" y="30504"/>
                  </a:moveTo>
                  <a:cubicBezTo>
                    <a:pt x="56936" y="30504"/>
                    <a:pt x="56757" y="30671"/>
                    <a:pt x="56757" y="30897"/>
                  </a:cubicBezTo>
                  <a:cubicBezTo>
                    <a:pt x="56757" y="31159"/>
                    <a:pt x="56757" y="31421"/>
                    <a:pt x="56757" y="31683"/>
                  </a:cubicBezTo>
                  <a:lnTo>
                    <a:pt x="56757" y="36839"/>
                  </a:lnTo>
                  <a:cubicBezTo>
                    <a:pt x="56757" y="37053"/>
                    <a:pt x="56924" y="37231"/>
                    <a:pt x="57150" y="37231"/>
                  </a:cubicBezTo>
                  <a:cubicBezTo>
                    <a:pt x="57365" y="37231"/>
                    <a:pt x="57543" y="37053"/>
                    <a:pt x="57543" y="36839"/>
                  </a:cubicBezTo>
                  <a:lnTo>
                    <a:pt x="57543" y="31683"/>
                  </a:lnTo>
                  <a:cubicBezTo>
                    <a:pt x="57543" y="31421"/>
                    <a:pt x="57543" y="31159"/>
                    <a:pt x="57543" y="30897"/>
                  </a:cubicBezTo>
                  <a:cubicBezTo>
                    <a:pt x="57555" y="30683"/>
                    <a:pt x="57377" y="30504"/>
                    <a:pt x="57150" y="30504"/>
                  </a:cubicBezTo>
                  <a:close/>
                  <a:moveTo>
                    <a:pt x="57150" y="46352"/>
                  </a:moveTo>
                  <a:cubicBezTo>
                    <a:pt x="56924" y="46352"/>
                    <a:pt x="56757" y="46518"/>
                    <a:pt x="56757" y="46745"/>
                  </a:cubicBezTo>
                  <a:lnTo>
                    <a:pt x="56757" y="52686"/>
                  </a:lnTo>
                  <a:cubicBezTo>
                    <a:pt x="56757" y="52900"/>
                    <a:pt x="56924" y="53079"/>
                    <a:pt x="57150" y="53079"/>
                  </a:cubicBezTo>
                  <a:cubicBezTo>
                    <a:pt x="57365" y="53079"/>
                    <a:pt x="57543" y="52900"/>
                    <a:pt x="57543" y="52686"/>
                  </a:cubicBezTo>
                  <a:lnTo>
                    <a:pt x="57543" y="46745"/>
                  </a:lnTo>
                  <a:cubicBezTo>
                    <a:pt x="57543" y="46518"/>
                    <a:pt x="57365" y="46352"/>
                    <a:pt x="57150" y="46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4;p17">
            <a:extLst>
              <a:ext uri="{FF2B5EF4-FFF2-40B4-BE49-F238E27FC236}">
                <a16:creationId xmlns:a16="http://schemas.microsoft.com/office/drawing/2014/main" id="{895E84C9-0D2E-C204-3069-8A4F5A60948C}"/>
              </a:ext>
            </a:extLst>
          </p:cNvPr>
          <p:cNvGrpSpPr/>
          <p:nvPr/>
        </p:nvGrpSpPr>
        <p:grpSpPr>
          <a:xfrm>
            <a:off x="10613286" y="3103476"/>
            <a:ext cx="1316729" cy="3256485"/>
            <a:chOff x="5218273" y="1886917"/>
            <a:chExt cx="1316729" cy="3256485"/>
          </a:xfrm>
        </p:grpSpPr>
        <p:sp>
          <p:nvSpPr>
            <p:cNvPr id="15" name="Google Shape;225;p17">
              <a:extLst>
                <a:ext uri="{FF2B5EF4-FFF2-40B4-BE49-F238E27FC236}">
                  <a16:creationId xmlns:a16="http://schemas.microsoft.com/office/drawing/2014/main" id="{599D8480-AFCF-3F03-3BEA-24C33D044AF1}"/>
                </a:ext>
              </a:extLst>
            </p:cNvPr>
            <p:cNvSpPr/>
            <p:nvPr/>
          </p:nvSpPr>
          <p:spPr>
            <a:xfrm>
              <a:off x="5218273" y="1886917"/>
              <a:ext cx="1316729" cy="3256485"/>
            </a:xfrm>
            <a:custGeom>
              <a:avLst/>
              <a:gdLst/>
              <a:ahLst/>
              <a:cxnLst/>
              <a:rect l="l" t="t" r="r" b="b"/>
              <a:pathLst>
                <a:path w="46614" h="115284" extrusionOk="0">
                  <a:moveTo>
                    <a:pt x="34701" y="0"/>
                  </a:moveTo>
                  <a:cubicBezTo>
                    <a:pt x="34443" y="0"/>
                    <a:pt x="34267" y="226"/>
                    <a:pt x="34267" y="638"/>
                  </a:cubicBezTo>
                  <a:lnTo>
                    <a:pt x="34267" y="3817"/>
                  </a:lnTo>
                  <a:cubicBezTo>
                    <a:pt x="15372" y="3948"/>
                    <a:pt x="1" y="19295"/>
                    <a:pt x="1" y="38345"/>
                  </a:cubicBezTo>
                  <a:lnTo>
                    <a:pt x="37" y="38345"/>
                  </a:lnTo>
                  <a:lnTo>
                    <a:pt x="37" y="91590"/>
                  </a:lnTo>
                  <a:lnTo>
                    <a:pt x="37" y="115283"/>
                  </a:lnTo>
                  <a:lnTo>
                    <a:pt x="12395" y="115283"/>
                  </a:lnTo>
                  <a:lnTo>
                    <a:pt x="12240" y="91625"/>
                  </a:lnTo>
                  <a:lnTo>
                    <a:pt x="12240" y="38357"/>
                  </a:lnTo>
                  <a:cubicBezTo>
                    <a:pt x="12240" y="26153"/>
                    <a:pt x="22218" y="16259"/>
                    <a:pt x="34267" y="16140"/>
                  </a:cubicBezTo>
                  <a:lnTo>
                    <a:pt x="34267" y="19462"/>
                  </a:lnTo>
                  <a:cubicBezTo>
                    <a:pt x="34267" y="19876"/>
                    <a:pt x="34445" y="20103"/>
                    <a:pt x="34706" y="20103"/>
                  </a:cubicBezTo>
                  <a:cubicBezTo>
                    <a:pt x="34850" y="20103"/>
                    <a:pt x="35018" y="20034"/>
                    <a:pt x="35196" y="19890"/>
                  </a:cubicBezTo>
                  <a:lnTo>
                    <a:pt x="46102" y="10806"/>
                  </a:lnTo>
                  <a:cubicBezTo>
                    <a:pt x="46602" y="10389"/>
                    <a:pt x="46614" y="9711"/>
                    <a:pt x="46114" y="9294"/>
                  </a:cubicBezTo>
                  <a:lnTo>
                    <a:pt x="35196" y="221"/>
                  </a:lnTo>
                  <a:cubicBezTo>
                    <a:pt x="35016" y="71"/>
                    <a:pt x="34845" y="0"/>
                    <a:pt x="34701" y="0"/>
                  </a:cubicBezTo>
                  <a:close/>
                </a:path>
              </a:pathLst>
            </a:custGeom>
            <a:solidFill>
              <a:srgbClr val="777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6;p17">
              <a:extLst>
                <a:ext uri="{FF2B5EF4-FFF2-40B4-BE49-F238E27FC236}">
                  <a16:creationId xmlns:a16="http://schemas.microsoft.com/office/drawing/2014/main" id="{03D7E65E-CDAB-1B9F-150B-08668C36EEE6}"/>
                </a:ext>
              </a:extLst>
            </p:cNvPr>
            <p:cNvSpPr/>
            <p:nvPr/>
          </p:nvSpPr>
          <p:spPr>
            <a:xfrm>
              <a:off x="5377028" y="2166095"/>
              <a:ext cx="688476" cy="2976976"/>
            </a:xfrm>
            <a:custGeom>
              <a:avLst/>
              <a:gdLst/>
              <a:ahLst/>
              <a:cxnLst/>
              <a:rect l="l" t="t" r="r" b="b"/>
              <a:pathLst>
                <a:path w="24373" h="105389" extrusionOk="0">
                  <a:moveTo>
                    <a:pt x="23950" y="1"/>
                  </a:moveTo>
                  <a:cubicBezTo>
                    <a:pt x="23928" y="1"/>
                    <a:pt x="23907" y="2"/>
                    <a:pt x="23885" y="6"/>
                  </a:cubicBezTo>
                  <a:cubicBezTo>
                    <a:pt x="21860" y="363"/>
                    <a:pt x="19896" y="863"/>
                    <a:pt x="18074" y="1494"/>
                  </a:cubicBezTo>
                  <a:cubicBezTo>
                    <a:pt x="17860" y="1566"/>
                    <a:pt x="17753" y="1792"/>
                    <a:pt x="17824" y="1994"/>
                  </a:cubicBezTo>
                  <a:cubicBezTo>
                    <a:pt x="17884" y="2161"/>
                    <a:pt x="18039" y="2268"/>
                    <a:pt x="18193" y="2268"/>
                  </a:cubicBezTo>
                  <a:cubicBezTo>
                    <a:pt x="18241" y="2268"/>
                    <a:pt x="18289" y="2256"/>
                    <a:pt x="18324" y="2245"/>
                  </a:cubicBezTo>
                  <a:cubicBezTo>
                    <a:pt x="20122" y="1625"/>
                    <a:pt x="22039" y="1137"/>
                    <a:pt x="24015" y="792"/>
                  </a:cubicBezTo>
                  <a:cubicBezTo>
                    <a:pt x="24230" y="756"/>
                    <a:pt x="24373" y="554"/>
                    <a:pt x="24337" y="340"/>
                  </a:cubicBezTo>
                  <a:cubicBezTo>
                    <a:pt x="24305" y="137"/>
                    <a:pt x="24139" y="1"/>
                    <a:pt x="23950" y="1"/>
                  </a:cubicBezTo>
                  <a:close/>
                  <a:moveTo>
                    <a:pt x="9641" y="6304"/>
                  </a:moveTo>
                  <a:cubicBezTo>
                    <a:pt x="9553" y="6304"/>
                    <a:pt x="9466" y="6332"/>
                    <a:pt x="9395" y="6388"/>
                  </a:cubicBezTo>
                  <a:cubicBezTo>
                    <a:pt x="7966" y="7567"/>
                    <a:pt x="6609" y="8995"/>
                    <a:pt x="5251" y="10757"/>
                  </a:cubicBezTo>
                  <a:cubicBezTo>
                    <a:pt x="5120" y="10936"/>
                    <a:pt x="5156" y="11186"/>
                    <a:pt x="5323" y="11317"/>
                  </a:cubicBezTo>
                  <a:cubicBezTo>
                    <a:pt x="5394" y="11377"/>
                    <a:pt x="5489" y="11400"/>
                    <a:pt x="5573" y="11400"/>
                  </a:cubicBezTo>
                  <a:cubicBezTo>
                    <a:pt x="5692" y="11400"/>
                    <a:pt x="5811" y="11341"/>
                    <a:pt x="5882" y="11246"/>
                  </a:cubicBezTo>
                  <a:cubicBezTo>
                    <a:pt x="7204" y="9519"/>
                    <a:pt x="8514" y="8138"/>
                    <a:pt x="9895" y="7007"/>
                  </a:cubicBezTo>
                  <a:cubicBezTo>
                    <a:pt x="10061" y="6864"/>
                    <a:pt x="10085" y="6614"/>
                    <a:pt x="9954" y="6447"/>
                  </a:cubicBezTo>
                  <a:cubicBezTo>
                    <a:pt x="9873" y="6352"/>
                    <a:pt x="9757" y="6304"/>
                    <a:pt x="9641" y="6304"/>
                  </a:cubicBezTo>
                  <a:close/>
                  <a:moveTo>
                    <a:pt x="1289" y="19470"/>
                  </a:moveTo>
                  <a:cubicBezTo>
                    <a:pt x="1114" y="19470"/>
                    <a:pt x="957" y="19591"/>
                    <a:pt x="917" y="19770"/>
                  </a:cubicBezTo>
                  <a:cubicBezTo>
                    <a:pt x="477" y="21544"/>
                    <a:pt x="263" y="23497"/>
                    <a:pt x="251" y="25759"/>
                  </a:cubicBezTo>
                  <a:cubicBezTo>
                    <a:pt x="251" y="25974"/>
                    <a:pt x="429" y="26152"/>
                    <a:pt x="644" y="26152"/>
                  </a:cubicBezTo>
                  <a:cubicBezTo>
                    <a:pt x="870" y="26152"/>
                    <a:pt x="1036" y="25974"/>
                    <a:pt x="1048" y="25759"/>
                  </a:cubicBezTo>
                  <a:cubicBezTo>
                    <a:pt x="1048" y="23569"/>
                    <a:pt x="1263" y="21675"/>
                    <a:pt x="1691" y="19961"/>
                  </a:cubicBezTo>
                  <a:cubicBezTo>
                    <a:pt x="1739" y="19747"/>
                    <a:pt x="1608" y="19532"/>
                    <a:pt x="1394" y="19485"/>
                  </a:cubicBezTo>
                  <a:cubicBezTo>
                    <a:pt x="1358" y="19475"/>
                    <a:pt x="1323" y="19470"/>
                    <a:pt x="1289" y="19470"/>
                  </a:cubicBezTo>
                  <a:close/>
                  <a:moveTo>
                    <a:pt x="524" y="35260"/>
                  </a:moveTo>
                  <a:cubicBezTo>
                    <a:pt x="310" y="35260"/>
                    <a:pt x="132" y="35439"/>
                    <a:pt x="132" y="35653"/>
                  </a:cubicBezTo>
                  <a:cubicBezTo>
                    <a:pt x="108" y="37642"/>
                    <a:pt x="96" y="39618"/>
                    <a:pt x="72" y="41595"/>
                  </a:cubicBezTo>
                  <a:cubicBezTo>
                    <a:pt x="72" y="41821"/>
                    <a:pt x="251" y="41999"/>
                    <a:pt x="477" y="41999"/>
                  </a:cubicBezTo>
                  <a:cubicBezTo>
                    <a:pt x="691" y="41999"/>
                    <a:pt x="870" y="41821"/>
                    <a:pt x="870" y="41606"/>
                  </a:cubicBezTo>
                  <a:cubicBezTo>
                    <a:pt x="882" y="39630"/>
                    <a:pt x="905" y="37642"/>
                    <a:pt x="917" y="35665"/>
                  </a:cubicBezTo>
                  <a:cubicBezTo>
                    <a:pt x="929" y="35451"/>
                    <a:pt x="751" y="35260"/>
                    <a:pt x="524" y="35260"/>
                  </a:cubicBezTo>
                  <a:close/>
                  <a:moveTo>
                    <a:pt x="417" y="51108"/>
                  </a:moveTo>
                  <a:cubicBezTo>
                    <a:pt x="203" y="51108"/>
                    <a:pt x="24" y="51286"/>
                    <a:pt x="24" y="51501"/>
                  </a:cubicBezTo>
                  <a:cubicBezTo>
                    <a:pt x="12" y="53489"/>
                    <a:pt x="12" y="55465"/>
                    <a:pt x="1" y="57454"/>
                  </a:cubicBezTo>
                  <a:cubicBezTo>
                    <a:pt x="1" y="57668"/>
                    <a:pt x="179" y="57847"/>
                    <a:pt x="405" y="57847"/>
                  </a:cubicBezTo>
                  <a:cubicBezTo>
                    <a:pt x="620" y="57847"/>
                    <a:pt x="798" y="57668"/>
                    <a:pt x="798" y="57454"/>
                  </a:cubicBezTo>
                  <a:cubicBezTo>
                    <a:pt x="798" y="55465"/>
                    <a:pt x="810" y="53489"/>
                    <a:pt x="810" y="51512"/>
                  </a:cubicBezTo>
                  <a:cubicBezTo>
                    <a:pt x="822" y="51286"/>
                    <a:pt x="644" y="51108"/>
                    <a:pt x="417" y="51108"/>
                  </a:cubicBezTo>
                  <a:close/>
                  <a:moveTo>
                    <a:pt x="393" y="66955"/>
                  </a:moveTo>
                  <a:cubicBezTo>
                    <a:pt x="167" y="66955"/>
                    <a:pt x="1" y="67133"/>
                    <a:pt x="1" y="67348"/>
                  </a:cubicBezTo>
                  <a:lnTo>
                    <a:pt x="1" y="68419"/>
                  </a:lnTo>
                  <a:cubicBezTo>
                    <a:pt x="1" y="70050"/>
                    <a:pt x="1" y="71670"/>
                    <a:pt x="1" y="73301"/>
                  </a:cubicBezTo>
                  <a:cubicBezTo>
                    <a:pt x="1" y="73515"/>
                    <a:pt x="179" y="73694"/>
                    <a:pt x="393" y="73694"/>
                  </a:cubicBezTo>
                  <a:cubicBezTo>
                    <a:pt x="608" y="73694"/>
                    <a:pt x="786" y="73515"/>
                    <a:pt x="786" y="73301"/>
                  </a:cubicBezTo>
                  <a:cubicBezTo>
                    <a:pt x="786" y="71670"/>
                    <a:pt x="786" y="70050"/>
                    <a:pt x="786" y="68419"/>
                  </a:cubicBezTo>
                  <a:lnTo>
                    <a:pt x="786" y="67348"/>
                  </a:lnTo>
                  <a:cubicBezTo>
                    <a:pt x="786" y="67133"/>
                    <a:pt x="608" y="66955"/>
                    <a:pt x="393" y="66955"/>
                  </a:cubicBezTo>
                  <a:close/>
                  <a:moveTo>
                    <a:pt x="405" y="82802"/>
                  </a:moveTo>
                  <a:cubicBezTo>
                    <a:pt x="179" y="82802"/>
                    <a:pt x="1" y="82981"/>
                    <a:pt x="1" y="83195"/>
                  </a:cubicBezTo>
                  <a:cubicBezTo>
                    <a:pt x="12" y="85183"/>
                    <a:pt x="12" y="87160"/>
                    <a:pt x="12" y="89148"/>
                  </a:cubicBezTo>
                  <a:cubicBezTo>
                    <a:pt x="12" y="89362"/>
                    <a:pt x="191" y="89541"/>
                    <a:pt x="405" y="89541"/>
                  </a:cubicBezTo>
                  <a:cubicBezTo>
                    <a:pt x="620" y="89541"/>
                    <a:pt x="798" y="89362"/>
                    <a:pt x="798" y="89136"/>
                  </a:cubicBezTo>
                  <a:cubicBezTo>
                    <a:pt x="798" y="87160"/>
                    <a:pt x="798" y="85183"/>
                    <a:pt x="798" y="83195"/>
                  </a:cubicBezTo>
                  <a:cubicBezTo>
                    <a:pt x="798" y="82981"/>
                    <a:pt x="620" y="82802"/>
                    <a:pt x="405" y="82802"/>
                  </a:cubicBezTo>
                  <a:close/>
                  <a:moveTo>
                    <a:pt x="405" y="98649"/>
                  </a:moveTo>
                  <a:cubicBezTo>
                    <a:pt x="191" y="98649"/>
                    <a:pt x="12" y="98828"/>
                    <a:pt x="12" y="99042"/>
                  </a:cubicBezTo>
                  <a:cubicBezTo>
                    <a:pt x="12" y="101030"/>
                    <a:pt x="12" y="103007"/>
                    <a:pt x="1" y="104983"/>
                  </a:cubicBezTo>
                  <a:cubicBezTo>
                    <a:pt x="1" y="105210"/>
                    <a:pt x="179" y="105388"/>
                    <a:pt x="405" y="105388"/>
                  </a:cubicBezTo>
                  <a:cubicBezTo>
                    <a:pt x="620" y="105388"/>
                    <a:pt x="798" y="105210"/>
                    <a:pt x="798" y="104995"/>
                  </a:cubicBezTo>
                  <a:cubicBezTo>
                    <a:pt x="798" y="103007"/>
                    <a:pt x="798" y="101030"/>
                    <a:pt x="798" y="99042"/>
                  </a:cubicBezTo>
                  <a:cubicBezTo>
                    <a:pt x="798" y="98828"/>
                    <a:pt x="632" y="98649"/>
                    <a:pt x="405" y="986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96;p16">
            <a:extLst>
              <a:ext uri="{FF2B5EF4-FFF2-40B4-BE49-F238E27FC236}">
                <a16:creationId xmlns:a16="http://schemas.microsoft.com/office/drawing/2014/main" id="{33170233-D6D9-450C-350C-B9946B3F161D}"/>
              </a:ext>
            </a:extLst>
          </p:cNvPr>
          <p:cNvSpPr/>
          <p:nvPr/>
        </p:nvSpPr>
        <p:spPr>
          <a:xfrm>
            <a:off x="451019" y="537505"/>
            <a:ext cx="774362" cy="827181"/>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chemeClr val="bg1"/>
                </a:solidFill>
                <a:ea typeface="Fira Sans Extra Condensed"/>
                <a:cs typeface="Fira Sans Extra Condensed"/>
                <a:sym typeface="Fira Sans Extra Condensed"/>
              </a:rPr>
              <a:t>2</a:t>
            </a:r>
            <a:endParaRPr sz="2800" b="1" dirty="0">
              <a:solidFill>
                <a:schemeClr val="bg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48441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F724-64B7-B7B1-BA17-FEE4599E9DCC}"/>
              </a:ext>
            </a:extLst>
          </p:cNvPr>
          <p:cNvSpPr>
            <a:spLocks noGrp="1"/>
          </p:cNvSpPr>
          <p:nvPr>
            <p:ph type="title"/>
          </p:nvPr>
        </p:nvSpPr>
        <p:spPr>
          <a:xfrm>
            <a:off x="2675138" y="137326"/>
            <a:ext cx="7667599" cy="719203"/>
          </a:xfrm>
        </p:spPr>
        <p:txBody>
          <a:bodyPr/>
          <a:lstStyle/>
          <a:p>
            <a:r>
              <a:rPr lang="en-US" b="1" dirty="0">
                <a:solidFill>
                  <a:srgbClr val="7A0019"/>
                </a:solidFill>
              </a:rPr>
              <a:t>What are the possible outcomes?</a:t>
            </a:r>
          </a:p>
        </p:txBody>
      </p:sp>
      <p:sp>
        <p:nvSpPr>
          <p:cNvPr id="3" name="Content Placeholder 2">
            <a:extLst>
              <a:ext uri="{FF2B5EF4-FFF2-40B4-BE49-F238E27FC236}">
                <a16:creationId xmlns:a16="http://schemas.microsoft.com/office/drawing/2014/main" id="{0B7986C1-2165-B2FA-41B0-FD9D297AA416}"/>
              </a:ext>
            </a:extLst>
          </p:cNvPr>
          <p:cNvSpPr>
            <a:spLocks noGrp="1"/>
          </p:cNvSpPr>
          <p:nvPr>
            <p:ph idx="1"/>
          </p:nvPr>
        </p:nvSpPr>
        <p:spPr>
          <a:xfrm>
            <a:off x="1951641" y="4071899"/>
            <a:ext cx="8264227" cy="2006172"/>
          </a:xfrm>
        </p:spPr>
        <p:txBody>
          <a:bodyPr>
            <a:normAutofit lnSpcReduction="10000"/>
          </a:bodyPr>
          <a:lstStyle/>
          <a:p>
            <a:pPr marL="0" indent="0">
              <a:buNone/>
            </a:pPr>
            <a:r>
              <a:rPr lang="en-US" sz="2400" kern="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After identifying risks to the achievement of your goals or objectives, consider the possible outcomes and scenarios should those risks occur. Look for the worst-case, best-case, most-likely scenarios, and possibilities in-between. The Enterprise Risk Management group has created simple tools assess and score risks in a consistent way.   </a:t>
            </a:r>
            <a:endParaRPr lang="en-US" sz="2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pSp>
        <p:nvGrpSpPr>
          <p:cNvPr id="4" name="Google Shape;352;p20">
            <a:extLst>
              <a:ext uri="{FF2B5EF4-FFF2-40B4-BE49-F238E27FC236}">
                <a16:creationId xmlns:a16="http://schemas.microsoft.com/office/drawing/2014/main" id="{9F8FDBEE-E3B3-A835-DAB8-6E209C564251}"/>
              </a:ext>
            </a:extLst>
          </p:cNvPr>
          <p:cNvGrpSpPr/>
          <p:nvPr/>
        </p:nvGrpSpPr>
        <p:grpSpPr>
          <a:xfrm>
            <a:off x="1951641" y="1159061"/>
            <a:ext cx="8288718" cy="1909905"/>
            <a:chOff x="2047588" y="1308425"/>
            <a:chExt cx="5048875" cy="1254050"/>
          </a:xfrm>
        </p:grpSpPr>
        <p:sp>
          <p:nvSpPr>
            <p:cNvPr id="5" name="Google Shape;353;p20">
              <a:extLst>
                <a:ext uri="{FF2B5EF4-FFF2-40B4-BE49-F238E27FC236}">
                  <a16:creationId xmlns:a16="http://schemas.microsoft.com/office/drawing/2014/main" id="{27FEF4FF-F4E5-6B80-17A1-983035EE2A98}"/>
                </a:ext>
              </a:extLst>
            </p:cNvPr>
            <p:cNvSpPr/>
            <p:nvPr/>
          </p:nvSpPr>
          <p:spPr>
            <a:xfrm>
              <a:off x="2079138" y="1342050"/>
              <a:ext cx="4988150" cy="1190050"/>
            </a:xfrm>
            <a:custGeom>
              <a:avLst/>
              <a:gdLst/>
              <a:ahLst/>
              <a:cxnLst/>
              <a:rect l="l" t="t" r="r" b="b"/>
              <a:pathLst>
                <a:path w="199526" h="47602" extrusionOk="0">
                  <a:moveTo>
                    <a:pt x="61782" y="1"/>
                  </a:moveTo>
                  <a:cubicBezTo>
                    <a:pt x="58508" y="1"/>
                    <a:pt x="55365" y="668"/>
                    <a:pt x="52519" y="1870"/>
                  </a:cubicBezTo>
                  <a:cubicBezTo>
                    <a:pt x="48233" y="3680"/>
                    <a:pt x="44613" y="6692"/>
                    <a:pt x="42042" y="10490"/>
                  </a:cubicBezTo>
                  <a:cubicBezTo>
                    <a:pt x="39482" y="14276"/>
                    <a:pt x="37982" y="18884"/>
                    <a:pt x="37982" y="23801"/>
                  </a:cubicBezTo>
                  <a:cubicBezTo>
                    <a:pt x="37982" y="25766"/>
                    <a:pt x="37577" y="27623"/>
                    <a:pt x="36862" y="29314"/>
                  </a:cubicBezTo>
                  <a:cubicBezTo>
                    <a:pt x="35791" y="31850"/>
                    <a:pt x="33993" y="34029"/>
                    <a:pt x="31719" y="35565"/>
                  </a:cubicBezTo>
                  <a:cubicBezTo>
                    <a:pt x="29457" y="37089"/>
                    <a:pt x="26754" y="37982"/>
                    <a:pt x="23801" y="37982"/>
                  </a:cubicBezTo>
                  <a:cubicBezTo>
                    <a:pt x="21825" y="37982"/>
                    <a:pt x="19979" y="37577"/>
                    <a:pt x="18277" y="36863"/>
                  </a:cubicBezTo>
                  <a:cubicBezTo>
                    <a:pt x="15741" y="35791"/>
                    <a:pt x="13562" y="33993"/>
                    <a:pt x="12038" y="31719"/>
                  </a:cubicBezTo>
                  <a:cubicBezTo>
                    <a:pt x="10514" y="29457"/>
                    <a:pt x="9621" y="26754"/>
                    <a:pt x="9621" y="23801"/>
                  </a:cubicBezTo>
                  <a:lnTo>
                    <a:pt x="1" y="23801"/>
                  </a:lnTo>
                  <a:cubicBezTo>
                    <a:pt x="1" y="27076"/>
                    <a:pt x="667" y="30219"/>
                    <a:pt x="1870" y="33064"/>
                  </a:cubicBezTo>
                  <a:cubicBezTo>
                    <a:pt x="3680" y="37339"/>
                    <a:pt x="6692" y="40970"/>
                    <a:pt x="10490" y="43530"/>
                  </a:cubicBezTo>
                  <a:cubicBezTo>
                    <a:pt x="14276" y="46102"/>
                    <a:pt x="18884" y="47602"/>
                    <a:pt x="23801" y="47602"/>
                  </a:cubicBezTo>
                  <a:cubicBezTo>
                    <a:pt x="27076" y="47602"/>
                    <a:pt x="30219" y="46935"/>
                    <a:pt x="33064" y="45721"/>
                  </a:cubicBezTo>
                  <a:cubicBezTo>
                    <a:pt x="37339" y="43911"/>
                    <a:pt x="40970" y="40911"/>
                    <a:pt x="43530" y="37113"/>
                  </a:cubicBezTo>
                  <a:cubicBezTo>
                    <a:pt x="46102" y="33314"/>
                    <a:pt x="47602" y="28707"/>
                    <a:pt x="47602" y="23801"/>
                  </a:cubicBezTo>
                  <a:cubicBezTo>
                    <a:pt x="47602" y="21825"/>
                    <a:pt x="47995" y="19980"/>
                    <a:pt x="48709" y="18277"/>
                  </a:cubicBezTo>
                  <a:cubicBezTo>
                    <a:pt x="49781" y="15741"/>
                    <a:pt x="51591" y="13562"/>
                    <a:pt x="53853" y="12038"/>
                  </a:cubicBezTo>
                  <a:cubicBezTo>
                    <a:pt x="56127" y="10502"/>
                    <a:pt x="58830" y="9621"/>
                    <a:pt x="61782" y="9621"/>
                  </a:cubicBezTo>
                  <a:cubicBezTo>
                    <a:pt x="63747" y="9621"/>
                    <a:pt x="65604" y="10014"/>
                    <a:pt x="67295" y="10728"/>
                  </a:cubicBezTo>
                  <a:cubicBezTo>
                    <a:pt x="69831" y="11800"/>
                    <a:pt x="72010" y="13610"/>
                    <a:pt x="73546" y="15872"/>
                  </a:cubicBezTo>
                  <a:cubicBezTo>
                    <a:pt x="75070" y="18146"/>
                    <a:pt x="75963" y="20849"/>
                    <a:pt x="75963" y="23801"/>
                  </a:cubicBezTo>
                  <a:cubicBezTo>
                    <a:pt x="75963" y="27076"/>
                    <a:pt x="76629" y="30219"/>
                    <a:pt x="77832" y="33064"/>
                  </a:cubicBezTo>
                  <a:cubicBezTo>
                    <a:pt x="79642" y="37339"/>
                    <a:pt x="82654" y="40970"/>
                    <a:pt x="86452" y="43530"/>
                  </a:cubicBezTo>
                  <a:cubicBezTo>
                    <a:pt x="90238" y="46102"/>
                    <a:pt x="94846" y="47602"/>
                    <a:pt x="99763" y="47602"/>
                  </a:cubicBezTo>
                  <a:cubicBezTo>
                    <a:pt x="103037" y="47602"/>
                    <a:pt x="106181" y="46935"/>
                    <a:pt x="109026" y="45721"/>
                  </a:cubicBezTo>
                  <a:cubicBezTo>
                    <a:pt x="113301" y="43911"/>
                    <a:pt x="116932" y="40899"/>
                    <a:pt x="119492" y="37113"/>
                  </a:cubicBezTo>
                  <a:cubicBezTo>
                    <a:pt x="122064" y="33314"/>
                    <a:pt x="123564" y="28707"/>
                    <a:pt x="123564" y="23801"/>
                  </a:cubicBezTo>
                  <a:cubicBezTo>
                    <a:pt x="123564" y="21825"/>
                    <a:pt x="123957" y="19980"/>
                    <a:pt x="124671" y="18277"/>
                  </a:cubicBezTo>
                  <a:cubicBezTo>
                    <a:pt x="125743" y="15741"/>
                    <a:pt x="127552" y="13562"/>
                    <a:pt x="129815" y="12038"/>
                  </a:cubicBezTo>
                  <a:cubicBezTo>
                    <a:pt x="132089" y="10502"/>
                    <a:pt x="134791" y="9621"/>
                    <a:pt x="137744" y="9621"/>
                  </a:cubicBezTo>
                  <a:cubicBezTo>
                    <a:pt x="139709" y="9621"/>
                    <a:pt x="141566" y="10014"/>
                    <a:pt x="143257" y="10728"/>
                  </a:cubicBezTo>
                  <a:cubicBezTo>
                    <a:pt x="145793" y="11800"/>
                    <a:pt x="147972" y="13610"/>
                    <a:pt x="149508" y="15872"/>
                  </a:cubicBezTo>
                  <a:cubicBezTo>
                    <a:pt x="151032" y="18146"/>
                    <a:pt x="151924" y="20849"/>
                    <a:pt x="151924" y="23801"/>
                  </a:cubicBezTo>
                  <a:cubicBezTo>
                    <a:pt x="151924" y="27076"/>
                    <a:pt x="152591" y="30219"/>
                    <a:pt x="153794" y="33064"/>
                  </a:cubicBezTo>
                  <a:cubicBezTo>
                    <a:pt x="155604" y="37339"/>
                    <a:pt x="158616" y="40970"/>
                    <a:pt x="162414" y="43530"/>
                  </a:cubicBezTo>
                  <a:cubicBezTo>
                    <a:pt x="166200" y="46102"/>
                    <a:pt x="170808" y="47602"/>
                    <a:pt x="175725" y="47602"/>
                  </a:cubicBezTo>
                  <a:cubicBezTo>
                    <a:pt x="178999" y="47602"/>
                    <a:pt x="182143" y="46935"/>
                    <a:pt x="184988" y="45721"/>
                  </a:cubicBezTo>
                  <a:cubicBezTo>
                    <a:pt x="189262" y="43911"/>
                    <a:pt x="192894" y="40899"/>
                    <a:pt x="195454" y="37113"/>
                  </a:cubicBezTo>
                  <a:cubicBezTo>
                    <a:pt x="198025" y="33314"/>
                    <a:pt x="199526" y="28707"/>
                    <a:pt x="199526" y="23801"/>
                  </a:cubicBezTo>
                  <a:lnTo>
                    <a:pt x="189905" y="23801"/>
                  </a:lnTo>
                  <a:cubicBezTo>
                    <a:pt x="189905" y="25766"/>
                    <a:pt x="189501" y="27623"/>
                    <a:pt x="188786" y="29314"/>
                  </a:cubicBezTo>
                  <a:cubicBezTo>
                    <a:pt x="187715" y="31850"/>
                    <a:pt x="185917" y="34029"/>
                    <a:pt x="183643" y="35553"/>
                  </a:cubicBezTo>
                  <a:cubicBezTo>
                    <a:pt x="181381" y="37089"/>
                    <a:pt x="178678" y="37970"/>
                    <a:pt x="175725" y="37982"/>
                  </a:cubicBezTo>
                  <a:cubicBezTo>
                    <a:pt x="173749" y="37982"/>
                    <a:pt x="171903" y="37577"/>
                    <a:pt x="170201" y="36863"/>
                  </a:cubicBezTo>
                  <a:cubicBezTo>
                    <a:pt x="167665" y="35791"/>
                    <a:pt x="165486" y="33993"/>
                    <a:pt x="163962" y="31719"/>
                  </a:cubicBezTo>
                  <a:cubicBezTo>
                    <a:pt x="162438" y="29457"/>
                    <a:pt x="161545" y="26754"/>
                    <a:pt x="161545" y="23801"/>
                  </a:cubicBezTo>
                  <a:cubicBezTo>
                    <a:pt x="161545" y="20527"/>
                    <a:pt x="160878" y="17384"/>
                    <a:pt x="159675" y="14526"/>
                  </a:cubicBezTo>
                  <a:cubicBezTo>
                    <a:pt x="157866" y="10252"/>
                    <a:pt x="154853" y="6633"/>
                    <a:pt x="151055" y="4061"/>
                  </a:cubicBezTo>
                  <a:cubicBezTo>
                    <a:pt x="147257" y="1501"/>
                    <a:pt x="142650" y="1"/>
                    <a:pt x="137744" y="1"/>
                  </a:cubicBezTo>
                  <a:cubicBezTo>
                    <a:pt x="134470" y="1"/>
                    <a:pt x="131327" y="668"/>
                    <a:pt x="128481" y="1870"/>
                  </a:cubicBezTo>
                  <a:cubicBezTo>
                    <a:pt x="124195" y="3680"/>
                    <a:pt x="120575" y="6692"/>
                    <a:pt x="118004" y="10490"/>
                  </a:cubicBezTo>
                  <a:cubicBezTo>
                    <a:pt x="115444" y="14276"/>
                    <a:pt x="113944" y="18884"/>
                    <a:pt x="113944" y="23801"/>
                  </a:cubicBezTo>
                  <a:cubicBezTo>
                    <a:pt x="113944" y="25766"/>
                    <a:pt x="113539" y="27623"/>
                    <a:pt x="112824" y="29314"/>
                  </a:cubicBezTo>
                  <a:cubicBezTo>
                    <a:pt x="111753" y="31850"/>
                    <a:pt x="109955" y="34029"/>
                    <a:pt x="107681" y="35565"/>
                  </a:cubicBezTo>
                  <a:cubicBezTo>
                    <a:pt x="105419" y="37089"/>
                    <a:pt x="102716" y="37970"/>
                    <a:pt x="99763" y="37982"/>
                  </a:cubicBezTo>
                  <a:cubicBezTo>
                    <a:pt x="97787" y="37982"/>
                    <a:pt x="95941" y="37577"/>
                    <a:pt x="94239" y="36863"/>
                  </a:cubicBezTo>
                  <a:cubicBezTo>
                    <a:pt x="91703" y="35791"/>
                    <a:pt x="89524" y="33993"/>
                    <a:pt x="88000" y="31719"/>
                  </a:cubicBezTo>
                  <a:cubicBezTo>
                    <a:pt x="86476" y="29457"/>
                    <a:pt x="85583" y="26754"/>
                    <a:pt x="85583" y="23801"/>
                  </a:cubicBezTo>
                  <a:cubicBezTo>
                    <a:pt x="85583" y="20527"/>
                    <a:pt x="84916" y="17384"/>
                    <a:pt x="83714" y="14526"/>
                  </a:cubicBezTo>
                  <a:cubicBezTo>
                    <a:pt x="81892" y="10252"/>
                    <a:pt x="78892" y="6633"/>
                    <a:pt x="75093" y="4061"/>
                  </a:cubicBezTo>
                  <a:cubicBezTo>
                    <a:pt x="71295" y="1501"/>
                    <a:pt x="66688" y="1"/>
                    <a:pt x="61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354;p20">
              <a:extLst>
                <a:ext uri="{FF2B5EF4-FFF2-40B4-BE49-F238E27FC236}">
                  <a16:creationId xmlns:a16="http://schemas.microsoft.com/office/drawing/2014/main" id="{3A483DFA-594E-55C0-043D-7688947040C6}"/>
                </a:ext>
              </a:extLst>
            </p:cNvPr>
            <p:cNvSpPr/>
            <p:nvPr/>
          </p:nvSpPr>
          <p:spPr>
            <a:xfrm>
              <a:off x="2187788" y="1450800"/>
              <a:ext cx="4770550" cy="972375"/>
            </a:xfrm>
            <a:custGeom>
              <a:avLst/>
              <a:gdLst/>
              <a:ahLst/>
              <a:cxnLst/>
              <a:rect l="l" t="t" r="r" b="b"/>
              <a:pathLst>
                <a:path w="190822" h="38895" extrusionOk="0">
                  <a:moveTo>
                    <a:pt x="57463" y="1"/>
                  </a:moveTo>
                  <a:cubicBezTo>
                    <a:pt x="56976" y="1"/>
                    <a:pt x="56490" y="19"/>
                    <a:pt x="56008" y="56"/>
                  </a:cubicBezTo>
                  <a:lnTo>
                    <a:pt x="56067" y="961"/>
                  </a:lnTo>
                  <a:cubicBezTo>
                    <a:pt x="56512" y="929"/>
                    <a:pt x="56960" y="913"/>
                    <a:pt x="57409" y="913"/>
                  </a:cubicBezTo>
                  <a:cubicBezTo>
                    <a:pt x="58307" y="913"/>
                    <a:pt x="59206" y="977"/>
                    <a:pt x="60079" y="1104"/>
                  </a:cubicBezTo>
                  <a:lnTo>
                    <a:pt x="60210" y="199"/>
                  </a:lnTo>
                  <a:cubicBezTo>
                    <a:pt x="59307" y="67"/>
                    <a:pt x="58384" y="1"/>
                    <a:pt x="57463" y="1"/>
                  </a:cubicBezTo>
                  <a:close/>
                  <a:moveTo>
                    <a:pt x="132184" y="32"/>
                  </a:moveTo>
                  <a:cubicBezTo>
                    <a:pt x="130767" y="128"/>
                    <a:pt x="129374" y="366"/>
                    <a:pt x="128028" y="747"/>
                  </a:cubicBezTo>
                  <a:lnTo>
                    <a:pt x="128278" y="1628"/>
                  </a:lnTo>
                  <a:cubicBezTo>
                    <a:pt x="129564" y="1259"/>
                    <a:pt x="130898" y="1032"/>
                    <a:pt x="132231" y="949"/>
                  </a:cubicBezTo>
                  <a:lnTo>
                    <a:pt x="132184" y="32"/>
                  </a:lnTo>
                  <a:close/>
                  <a:moveTo>
                    <a:pt x="136387" y="223"/>
                  </a:moveTo>
                  <a:lnTo>
                    <a:pt x="136244" y="1128"/>
                  </a:lnTo>
                  <a:cubicBezTo>
                    <a:pt x="137577" y="1342"/>
                    <a:pt x="138875" y="1687"/>
                    <a:pt x="140125" y="2175"/>
                  </a:cubicBezTo>
                  <a:lnTo>
                    <a:pt x="140459" y="1318"/>
                  </a:lnTo>
                  <a:cubicBezTo>
                    <a:pt x="139149" y="806"/>
                    <a:pt x="137780" y="437"/>
                    <a:pt x="136387" y="223"/>
                  </a:cubicBezTo>
                  <a:close/>
                  <a:moveTo>
                    <a:pt x="51864" y="806"/>
                  </a:moveTo>
                  <a:cubicBezTo>
                    <a:pt x="50507" y="1211"/>
                    <a:pt x="49209" y="1759"/>
                    <a:pt x="47971" y="2449"/>
                  </a:cubicBezTo>
                  <a:lnTo>
                    <a:pt x="48423" y="3247"/>
                  </a:lnTo>
                  <a:cubicBezTo>
                    <a:pt x="49590" y="2592"/>
                    <a:pt x="50840" y="2068"/>
                    <a:pt x="52126" y="1687"/>
                  </a:cubicBezTo>
                  <a:lnTo>
                    <a:pt x="51864" y="806"/>
                  </a:lnTo>
                  <a:close/>
                  <a:moveTo>
                    <a:pt x="64294" y="1247"/>
                  </a:moveTo>
                  <a:lnTo>
                    <a:pt x="63973" y="2104"/>
                  </a:lnTo>
                  <a:cubicBezTo>
                    <a:pt x="65223" y="2568"/>
                    <a:pt x="66425" y="3187"/>
                    <a:pt x="67557" y="3914"/>
                  </a:cubicBezTo>
                  <a:lnTo>
                    <a:pt x="68057" y="3152"/>
                  </a:lnTo>
                  <a:cubicBezTo>
                    <a:pt x="66878" y="2378"/>
                    <a:pt x="65604" y="1735"/>
                    <a:pt x="64294" y="1247"/>
                  </a:cubicBezTo>
                  <a:close/>
                  <a:moveTo>
                    <a:pt x="124123" y="2342"/>
                  </a:moveTo>
                  <a:cubicBezTo>
                    <a:pt x="122897" y="3021"/>
                    <a:pt x="121730" y="3819"/>
                    <a:pt x="120658" y="4747"/>
                  </a:cubicBezTo>
                  <a:lnTo>
                    <a:pt x="121266" y="5438"/>
                  </a:lnTo>
                  <a:cubicBezTo>
                    <a:pt x="122278" y="4557"/>
                    <a:pt x="123385" y="3795"/>
                    <a:pt x="124564" y="3152"/>
                  </a:cubicBezTo>
                  <a:lnTo>
                    <a:pt x="124123" y="2342"/>
                  </a:lnTo>
                  <a:close/>
                  <a:moveTo>
                    <a:pt x="144197" y="3271"/>
                  </a:moveTo>
                  <a:lnTo>
                    <a:pt x="143685" y="4033"/>
                  </a:lnTo>
                  <a:cubicBezTo>
                    <a:pt x="144792" y="4771"/>
                    <a:pt x="145828" y="5640"/>
                    <a:pt x="146757" y="6605"/>
                  </a:cubicBezTo>
                  <a:lnTo>
                    <a:pt x="147424" y="5974"/>
                  </a:lnTo>
                  <a:cubicBezTo>
                    <a:pt x="146447" y="4962"/>
                    <a:pt x="145364" y="4045"/>
                    <a:pt x="144197" y="3271"/>
                  </a:cubicBezTo>
                  <a:close/>
                  <a:moveTo>
                    <a:pt x="44542" y="4890"/>
                  </a:moveTo>
                  <a:cubicBezTo>
                    <a:pt x="43482" y="5819"/>
                    <a:pt x="42530" y="6867"/>
                    <a:pt x="41708" y="8010"/>
                  </a:cubicBezTo>
                  <a:lnTo>
                    <a:pt x="42446" y="8545"/>
                  </a:lnTo>
                  <a:cubicBezTo>
                    <a:pt x="43232" y="7462"/>
                    <a:pt x="44149" y="6462"/>
                    <a:pt x="45149" y="5569"/>
                  </a:cubicBezTo>
                  <a:lnTo>
                    <a:pt x="44542" y="4890"/>
                  </a:lnTo>
                  <a:close/>
                  <a:moveTo>
                    <a:pt x="71307" y="5819"/>
                  </a:moveTo>
                  <a:lnTo>
                    <a:pt x="70652" y="6462"/>
                  </a:lnTo>
                  <a:cubicBezTo>
                    <a:pt x="71593" y="7414"/>
                    <a:pt x="72438" y="8486"/>
                    <a:pt x="73141" y="9617"/>
                  </a:cubicBezTo>
                  <a:lnTo>
                    <a:pt x="73926" y="9129"/>
                  </a:lnTo>
                  <a:cubicBezTo>
                    <a:pt x="73176" y="7938"/>
                    <a:pt x="72295" y="6819"/>
                    <a:pt x="71307" y="5819"/>
                  </a:cubicBezTo>
                  <a:close/>
                  <a:moveTo>
                    <a:pt x="117789" y="7831"/>
                  </a:moveTo>
                  <a:cubicBezTo>
                    <a:pt x="116956" y="8962"/>
                    <a:pt x="116229" y="10176"/>
                    <a:pt x="115658" y="11462"/>
                  </a:cubicBezTo>
                  <a:lnTo>
                    <a:pt x="116491" y="11843"/>
                  </a:lnTo>
                  <a:cubicBezTo>
                    <a:pt x="117039" y="10617"/>
                    <a:pt x="117730" y="9450"/>
                    <a:pt x="118527" y="8379"/>
                  </a:cubicBezTo>
                  <a:lnTo>
                    <a:pt x="117789" y="7831"/>
                  </a:lnTo>
                  <a:close/>
                  <a:moveTo>
                    <a:pt x="149995" y="9307"/>
                  </a:moveTo>
                  <a:lnTo>
                    <a:pt x="149210" y="9784"/>
                  </a:lnTo>
                  <a:cubicBezTo>
                    <a:pt x="149912" y="10938"/>
                    <a:pt x="150496" y="12153"/>
                    <a:pt x="150924" y="13415"/>
                  </a:cubicBezTo>
                  <a:lnTo>
                    <a:pt x="151793" y="13117"/>
                  </a:lnTo>
                  <a:cubicBezTo>
                    <a:pt x="151341" y="11796"/>
                    <a:pt x="150734" y="10510"/>
                    <a:pt x="149995" y="9307"/>
                  </a:cubicBezTo>
                  <a:close/>
                  <a:moveTo>
                    <a:pt x="39613" y="11653"/>
                  </a:moveTo>
                  <a:cubicBezTo>
                    <a:pt x="39041" y="12951"/>
                    <a:pt x="38624" y="14296"/>
                    <a:pt x="38351" y="15677"/>
                  </a:cubicBezTo>
                  <a:lnTo>
                    <a:pt x="39244" y="15856"/>
                  </a:lnTo>
                  <a:cubicBezTo>
                    <a:pt x="39505" y="14546"/>
                    <a:pt x="39910" y="13248"/>
                    <a:pt x="40446" y="12022"/>
                  </a:cubicBezTo>
                  <a:lnTo>
                    <a:pt x="39613" y="11653"/>
                  </a:lnTo>
                  <a:close/>
                  <a:moveTo>
                    <a:pt x="75760" y="12915"/>
                  </a:moveTo>
                  <a:lnTo>
                    <a:pt x="74903" y="13224"/>
                  </a:lnTo>
                  <a:cubicBezTo>
                    <a:pt x="75343" y="14487"/>
                    <a:pt x="75653" y="15808"/>
                    <a:pt x="75820" y="17130"/>
                  </a:cubicBezTo>
                  <a:lnTo>
                    <a:pt x="76736" y="17023"/>
                  </a:lnTo>
                  <a:cubicBezTo>
                    <a:pt x="76558" y="15630"/>
                    <a:pt x="76236" y="14248"/>
                    <a:pt x="75760" y="12915"/>
                  </a:cubicBezTo>
                  <a:close/>
                  <a:moveTo>
                    <a:pt x="114348" y="15463"/>
                  </a:moveTo>
                  <a:cubicBezTo>
                    <a:pt x="114086" y="16772"/>
                    <a:pt x="113943" y="18106"/>
                    <a:pt x="113943" y="19451"/>
                  </a:cubicBezTo>
                  <a:lnTo>
                    <a:pt x="113943" y="19654"/>
                  </a:lnTo>
                  <a:lnTo>
                    <a:pt x="114860" y="19666"/>
                  </a:lnTo>
                  <a:lnTo>
                    <a:pt x="114860" y="19451"/>
                  </a:lnTo>
                  <a:cubicBezTo>
                    <a:pt x="114860" y="18166"/>
                    <a:pt x="114991" y="16892"/>
                    <a:pt x="115253" y="15653"/>
                  </a:cubicBezTo>
                  <a:lnTo>
                    <a:pt x="114348" y="15463"/>
                  </a:lnTo>
                  <a:close/>
                  <a:moveTo>
                    <a:pt x="1" y="19451"/>
                  </a:moveTo>
                  <a:cubicBezTo>
                    <a:pt x="1" y="19975"/>
                    <a:pt x="24" y="20499"/>
                    <a:pt x="72" y="21023"/>
                  </a:cubicBezTo>
                  <a:lnTo>
                    <a:pt x="977" y="20952"/>
                  </a:lnTo>
                  <a:cubicBezTo>
                    <a:pt x="941" y="20452"/>
                    <a:pt x="917" y="19951"/>
                    <a:pt x="917" y="19451"/>
                  </a:cubicBezTo>
                  <a:close/>
                  <a:moveTo>
                    <a:pt x="152722" y="17237"/>
                  </a:moveTo>
                  <a:lnTo>
                    <a:pt x="151805" y="17332"/>
                  </a:lnTo>
                  <a:cubicBezTo>
                    <a:pt x="151889" y="18035"/>
                    <a:pt x="151924" y="18737"/>
                    <a:pt x="151924" y="19451"/>
                  </a:cubicBezTo>
                  <a:cubicBezTo>
                    <a:pt x="151924" y="20118"/>
                    <a:pt x="151960" y="20785"/>
                    <a:pt x="152031" y="21452"/>
                  </a:cubicBezTo>
                  <a:lnTo>
                    <a:pt x="152936" y="21356"/>
                  </a:lnTo>
                  <a:cubicBezTo>
                    <a:pt x="152877" y="20725"/>
                    <a:pt x="152841" y="20082"/>
                    <a:pt x="152841" y="19451"/>
                  </a:cubicBezTo>
                  <a:cubicBezTo>
                    <a:pt x="152841" y="18713"/>
                    <a:pt x="152805" y="17963"/>
                    <a:pt x="152722" y="17237"/>
                  </a:cubicBezTo>
                  <a:close/>
                  <a:moveTo>
                    <a:pt x="189905" y="19451"/>
                  </a:moveTo>
                  <a:cubicBezTo>
                    <a:pt x="189905" y="20797"/>
                    <a:pt x="189762" y="22130"/>
                    <a:pt x="189477" y="23440"/>
                  </a:cubicBezTo>
                  <a:lnTo>
                    <a:pt x="190370" y="23630"/>
                  </a:lnTo>
                  <a:cubicBezTo>
                    <a:pt x="190667" y="22273"/>
                    <a:pt x="190822" y="20856"/>
                    <a:pt x="190822" y="19451"/>
                  </a:cubicBezTo>
                  <a:close/>
                  <a:moveTo>
                    <a:pt x="37981" y="19856"/>
                  </a:moveTo>
                  <a:cubicBezTo>
                    <a:pt x="37946" y="21202"/>
                    <a:pt x="37779" y="22535"/>
                    <a:pt x="37458" y="23833"/>
                  </a:cubicBezTo>
                  <a:lnTo>
                    <a:pt x="38351" y="24059"/>
                  </a:lnTo>
                  <a:cubicBezTo>
                    <a:pt x="38684" y="22690"/>
                    <a:pt x="38863" y="21285"/>
                    <a:pt x="38898" y="19880"/>
                  </a:cubicBezTo>
                  <a:lnTo>
                    <a:pt x="37981" y="19856"/>
                  </a:lnTo>
                  <a:close/>
                  <a:moveTo>
                    <a:pt x="76963" y="21154"/>
                  </a:moveTo>
                  <a:lnTo>
                    <a:pt x="76046" y="21237"/>
                  </a:lnTo>
                  <a:cubicBezTo>
                    <a:pt x="76177" y="22630"/>
                    <a:pt x="76451" y="24023"/>
                    <a:pt x="76879" y="25369"/>
                  </a:cubicBezTo>
                  <a:lnTo>
                    <a:pt x="77760" y="25083"/>
                  </a:lnTo>
                  <a:cubicBezTo>
                    <a:pt x="77344" y="23809"/>
                    <a:pt x="77082" y="22487"/>
                    <a:pt x="76963" y="21154"/>
                  </a:cubicBezTo>
                  <a:close/>
                  <a:moveTo>
                    <a:pt x="113467" y="23642"/>
                  </a:moveTo>
                  <a:cubicBezTo>
                    <a:pt x="113169" y="24940"/>
                    <a:pt x="112729" y="26214"/>
                    <a:pt x="112145" y="27429"/>
                  </a:cubicBezTo>
                  <a:lnTo>
                    <a:pt x="112967" y="27821"/>
                  </a:lnTo>
                  <a:cubicBezTo>
                    <a:pt x="113574" y="26548"/>
                    <a:pt x="114050" y="25214"/>
                    <a:pt x="114360" y="23845"/>
                  </a:cubicBezTo>
                  <a:lnTo>
                    <a:pt x="113467" y="23642"/>
                  </a:lnTo>
                  <a:close/>
                  <a:moveTo>
                    <a:pt x="1727" y="24893"/>
                  </a:moveTo>
                  <a:lnTo>
                    <a:pt x="858" y="25154"/>
                  </a:lnTo>
                  <a:cubicBezTo>
                    <a:pt x="1263" y="26500"/>
                    <a:pt x="1834" y="27798"/>
                    <a:pt x="2525" y="29024"/>
                  </a:cubicBezTo>
                  <a:lnTo>
                    <a:pt x="3322" y="28572"/>
                  </a:lnTo>
                  <a:cubicBezTo>
                    <a:pt x="2656" y="27405"/>
                    <a:pt x="2120" y="26167"/>
                    <a:pt x="1727" y="24893"/>
                  </a:cubicBezTo>
                  <a:close/>
                  <a:moveTo>
                    <a:pt x="153782" y="25274"/>
                  </a:moveTo>
                  <a:lnTo>
                    <a:pt x="152912" y="25571"/>
                  </a:lnTo>
                  <a:cubicBezTo>
                    <a:pt x="153353" y="26905"/>
                    <a:pt x="153936" y="28191"/>
                    <a:pt x="154663" y="29393"/>
                  </a:cubicBezTo>
                  <a:lnTo>
                    <a:pt x="155449" y="28929"/>
                  </a:lnTo>
                  <a:cubicBezTo>
                    <a:pt x="154758" y="27774"/>
                    <a:pt x="154198" y="26548"/>
                    <a:pt x="153782" y="25274"/>
                  </a:cubicBezTo>
                  <a:close/>
                  <a:moveTo>
                    <a:pt x="188191" y="27250"/>
                  </a:moveTo>
                  <a:cubicBezTo>
                    <a:pt x="187631" y="28453"/>
                    <a:pt x="186929" y="29607"/>
                    <a:pt x="186119" y="30679"/>
                  </a:cubicBezTo>
                  <a:lnTo>
                    <a:pt x="186845" y="31239"/>
                  </a:lnTo>
                  <a:cubicBezTo>
                    <a:pt x="187703" y="30119"/>
                    <a:pt x="188429" y="28905"/>
                    <a:pt x="189024" y="27631"/>
                  </a:cubicBezTo>
                  <a:lnTo>
                    <a:pt x="188191" y="27250"/>
                  </a:lnTo>
                  <a:close/>
                  <a:moveTo>
                    <a:pt x="36088" y="27607"/>
                  </a:moveTo>
                  <a:cubicBezTo>
                    <a:pt x="35505" y="28810"/>
                    <a:pt x="34779" y="29953"/>
                    <a:pt x="33945" y="31000"/>
                  </a:cubicBezTo>
                  <a:lnTo>
                    <a:pt x="34660" y="31572"/>
                  </a:lnTo>
                  <a:cubicBezTo>
                    <a:pt x="35541" y="30477"/>
                    <a:pt x="36303" y="29274"/>
                    <a:pt x="36922" y="28012"/>
                  </a:cubicBezTo>
                  <a:lnTo>
                    <a:pt x="36088" y="27607"/>
                  </a:lnTo>
                  <a:close/>
                  <a:moveTo>
                    <a:pt x="79379" y="28750"/>
                  </a:moveTo>
                  <a:lnTo>
                    <a:pt x="78594" y="29215"/>
                  </a:lnTo>
                  <a:cubicBezTo>
                    <a:pt x="79296" y="30429"/>
                    <a:pt x="80141" y="31572"/>
                    <a:pt x="81094" y="32608"/>
                  </a:cubicBezTo>
                  <a:lnTo>
                    <a:pt x="81773" y="31989"/>
                  </a:lnTo>
                  <a:cubicBezTo>
                    <a:pt x="80856" y="31000"/>
                    <a:pt x="80058" y="29905"/>
                    <a:pt x="79379" y="28750"/>
                  </a:cubicBezTo>
                  <a:close/>
                  <a:moveTo>
                    <a:pt x="110026" y="30846"/>
                  </a:moveTo>
                  <a:cubicBezTo>
                    <a:pt x="109205" y="31893"/>
                    <a:pt x="108264" y="32870"/>
                    <a:pt x="107228" y="33727"/>
                  </a:cubicBezTo>
                  <a:lnTo>
                    <a:pt x="107824" y="34429"/>
                  </a:lnTo>
                  <a:cubicBezTo>
                    <a:pt x="108895" y="33536"/>
                    <a:pt x="109883" y="32513"/>
                    <a:pt x="110752" y="31405"/>
                  </a:cubicBezTo>
                  <a:lnTo>
                    <a:pt x="110026" y="30846"/>
                  </a:lnTo>
                  <a:close/>
                  <a:moveTo>
                    <a:pt x="5668" y="31834"/>
                  </a:moveTo>
                  <a:lnTo>
                    <a:pt x="4989" y="32441"/>
                  </a:lnTo>
                  <a:cubicBezTo>
                    <a:pt x="5930" y="33489"/>
                    <a:pt x="6978" y="34441"/>
                    <a:pt x="8121" y="35263"/>
                  </a:cubicBezTo>
                  <a:lnTo>
                    <a:pt x="8656" y="34513"/>
                  </a:lnTo>
                  <a:cubicBezTo>
                    <a:pt x="7573" y="33727"/>
                    <a:pt x="6561" y="32834"/>
                    <a:pt x="5668" y="31834"/>
                  </a:cubicBezTo>
                  <a:close/>
                  <a:moveTo>
                    <a:pt x="157865" y="32132"/>
                  </a:moveTo>
                  <a:lnTo>
                    <a:pt x="157199" y="32763"/>
                  </a:lnTo>
                  <a:cubicBezTo>
                    <a:pt x="158163" y="33786"/>
                    <a:pt x="159235" y="34715"/>
                    <a:pt x="160402" y="35501"/>
                  </a:cubicBezTo>
                  <a:lnTo>
                    <a:pt x="160913" y="34751"/>
                  </a:lnTo>
                  <a:cubicBezTo>
                    <a:pt x="159818" y="33989"/>
                    <a:pt x="158782" y="33108"/>
                    <a:pt x="157865" y="32132"/>
                  </a:cubicBezTo>
                  <a:close/>
                  <a:moveTo>
                    <a:pt x="183357" y="33596"/>
                  </a:moveTo>
                  <a:cubicBezTo>
                    <a:pt x="182333" y="34453"/>
                    <a:pt x="181214" y="35215"/>
                    <a:pt x="180023" y="35846"/>
                  </a:cubicBezTo>
                  <a:lnTo>
                    <a:pt x="180452" y="36656"/>
                  </a:lnTo>
                  <a:cubicBezTo>
                    <a:pt x="181702" y="35989"/>
                    <a:pt x="182869" y="35203"/>
                    <a:pt x="183940" y="34287"/>
                  </a:cubicBezTo>
                  <a:lnTo>
                    <a:pt x="183357" y="33596"/>
                  </a:lnTo>
                  <a:close/>
                  <a:moveTo>
                    <a:pt x="31112" y="33858"/>
                  </a:moveTo>
                  <a:cubicBezTo>
                    <a:pt x="30076" y="34703"/>
                    <a:pt x="28933" y="35430"/>
                    <a:pt x="27742" y="36025"/>
                  </a:cubicBezTo>
                  <a:lnTo>
                    <a:pt x="28147" y="36846"/>
                  </a:lnTo>
                  <a:cubicBezTo>
                    <a:pt x="29409" y="36215"/>
                    <a:pt x="30600" y="35453"/>
                    <a:pt x="31695" y="34560"/>
                  </a:cubicBezTo>
                  <a:lnTo>
                    <a:pt x="31112" y="33858"/>
                  </a:lnTo>
                  <a:close/>
                  <a:moveTo>
                    <a:pt x="84785" y="34632"/>
                  </a:moveTo>
                  <a:lnTo>
                    <a:pt x="84261" y="35382"/>
                  </a:lnTo>
                  <a:cubicBezTo>
                    <a:pt x="85416" y="36192"/>
                    <a:pt x="86654" y="36870"/>
                    <a:pt x="87952" y="37418"/>
                  </a:cubicBezTo>
                  <a:lnTo>
                    <a:pt x="88309" y="36573"/>
                  </a:lnTo>
                  <a:cubicBezTo>
                    <a:pt x="87071" y="36049"/>
                    <a:pt x="85892" y="35406"/>
                    <a:pt x="84785" y="34632"/>
                  </a:cubicBezTo>
                  <a:close/>
                  <a:moveTo>
                    <a:pt x="103883" y="35942"/>
                  </a:moveTo>
                  <a:cubicBezTo>
                    <a:pt x="102692" y="36549"/>
                    <a:pt x="101430" y="37037"/>
                    <a:pt x="100132" y="37370"/>
                  </a:cubicBezTo>
                  <a:lnTo>
                    <a:pt x="100370" y="38263"/>
                  </a:lnTo>
                  <a:cubicBezTo>
                    <a:pt x="101728" y="37906"/>
                    <a:pt x="103049" y="37394"/>
                    <a:pt x="104299" y="36751"/>
                  </a:cubicBezTo>
                  <a:lnTo>
                    <a:pt x="103883" y="35942"/>
                  </a:lnTo>
                  <a:close/>
                  <a:moveTo>
                    <a:pt x="12157" y="36489"/>
                  </a:moveTo>
                  <a:lnTo>
                    <a:pt x="11800" y="37335"/>
                  </a:lnTo>
                  <a:cubicBezTo>
                    <a:pt x="13085" y="37882"/>
                    <a:pt x="14443" y="38299"/>
                    <a:pt x="15824" y="38561"/>
                  </a:cubicBezTo>
                  <a:lnTo>
                    <a:pt x="15991" y="37656"/>
                  </a:lnTo>
                  <a:cubicBezTo>
                    <a:pt x="14681" y="37406"/>
                    <a:pt x="13383" y="37013"/>
                    <a:pt x="12157" y="36489"/>
                  </a:cubicBezTo>
                  <a:close/>
                  <a:moveTo>
                    <a:pt x="164462" y="36644"/>
                  </a:moveTo>
                  <a:lnTo>
                    <a:pt x="164116" y="37489"/>
                  </a:lnTo>
                  <a:cubicBezTo>
                    <a:pt x="165414" y="38025"/>
                    <a:pt x="166783" y="38406"/>
                    <a:pt x="168176" y="38632"/>
                  </a:cubicBezTo>
                  <a:lnTo>
                    <a:pt x="168319" y="37727"/>
                  </a:lnTo>
                  <a:cubicBezTo>
                    <a:pt x="166998" y="37513"/>
                    <a:pt x="165700" y="37144"/>
                    <a:pt x="164462" y="36644"/>
                  </a:cubicBezTo>
                  <a:close/>
                  <a:moveTo>
                    <a:pt x="176296" y="37323"/>
                  </a:moveTo>
                  <a:cubicBezTo>
                    <a:pt x="175010" y="37668"/>
                    <a:pt x="173677" y="37882"/>
                    <a:pt x="172332" y="37954"/>
                  </a:cubicBezTo>
                  <a:lnTo>
                    <a:pt x="172379" y="38870"/>
                  </a:lnTo>
                  <a:cubicBezTo>
                    <a:pt x="173784" y="38799"/>
                    <a:pt x="175189" y="38573"/>
                    <a:pt x="176534" y="38204"/>
                  </a:cubicBezTo>
                  <a:lnTo>
                    <a:pt x="176296" y="37323"/>
                  </a:lnTo>
                  <a:close/>
                  <a:moveTo>
                    <a:pt x="23980" y="37430"/>
                  </a:moveTo>
                  <a:cubicBezTo>
                    <a:pt x="22682" y="37751"/>
                    <a:pt x="21348" y="37930"/>
                    <a:pt x="20003" y="37977"/>
                  </a:cubicBezTo>
                  <a:lnTo>
                    <a:pt x="20027" y="38882"/>
                  </a:lnTo>
                  <a:cubicBezTo>
                    <a:pt x="21432" y="38847"/>
                    <a:pt x="22837" y="38656"/>
                    <a:pt x="24194" y="38311"/>
                  </a:cubicBezTo>
                  <a:lnTo>
                    <a:pt x="23980" y="37430"/>
                  </a:lnTo>
                  <a:close/>
                  <a:moveTo>
                    <a:pt x="92155" y="37692"/>
                  </a:moveTo>
                  <a:lnTo>
                    <a:pt x="92000" y="38597"/>
                  </a:lnTo>
                  <a:cubicBezTo>
                    <a:pt x="93119" y="38799"/>
                    <a:pt x="94274" y="38894"/>
                    <a:pt x="95417" y="38894"/>
                  </a:cubicBezTo>
                  <a:cubicBezTo>
                    <a:pt x="95679" y="38894"/>
                    <a:pt x="95941" y="38894"/>
                    <a:pt x="96203" y="38882"/>
                  </a:cubicBezTo>
                  <a:lnTo>
                    <a:pt x="96167" y="37966"/>
                  </a:lnTo>
                  <a:cubicBezTo>
                    <a:pt x="95929" y="37974"/>
                    <a:pt x="95689" y="37978"/>
                    <a:pt x="95450" y="37978"/>
                  </a:cubicBezTo>
                  <a:cubicBezTo>
                    <a:pt x="94349" y="37978"/>
                    <a:pt x="93240" y="37887"/>
                    <a:pt x="92155" y="37692"/>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5;p20">
              <a:extLst>
                <a:ext uri="{FF2B5EF4-FFF2-40B4-BE49-F238E27FC236}">
                  <a16:creationId xmlns:a16="http://schemas.microsoft.com/office/drawing/2014/main" id="{6DC92CE2-048F-3BB9-5DE0-5ADE9D739D9C}"/>
                </a:ext>
              </a:extLst>
            </p:cNvPr>
            <p:cNvSpPr/>
            <p:nvPr/>
          </p:nvSpPr>
          <p:spPr>
            <a:xfrm>
              <a:off x="2079138" y="1476000"/>
              <a:ext cx="240525" cy="461100"/>
            </a:xfrm>
            <a:custGeom>
              <a:avLst/>
              <a:gdLst/>
              <a:ahLst/>
              <a:cxnLst/>
              <a:rect l="l" t="t" r="r" b="b"/>
              <a:pathLst>
                <a:path w="9621" h="18444" extrusionOk="0">
                  <a:moveTo>
                    <a:pt x="1" y="1"/>
                  </a:moveTo>
                  <a:lnTo>
                    <a:pt x="1" y="18443"/>
                  </a:lnTo>
                  <a:lnTo>
                    <a:pt x="9621" y="18443"/>
                  </a:lnTo>
                  <a:lnTo>
                    <a:pt x="96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6;p20">
              <a:extLst>
                <a:ext uri="{FF2B5EF4-FFF2-40B4-BE49-F238E27FC236}">
                  <a16:creationId xmlns:a16="http://schemas.microsoft.com/office/drawing/2014/main" id="{56A111EB-1CAF-A0E4-43CD-730FECEC07EF}"/>
                </a:ext>
              </a:extLst>
            </p:cNvPr>
            <p:cNvSpPr/>
            <p:nvPr/>
          </p:nvSpPr>
          <p:spPr>
            <a:xfrm>
              <a:off x="6826763" y="1476000"/>
              <a:ext cx="240525" cy="461100"/>
            </a:xfrm>
            <a:custGeom>
              <a:avLst/>
              <a:gdLst/>
              <a:ahLst/>
              <a:cxnLst/>
              <a:rect l="l" t="t" r="r" b="b"/>
              <a:pathLst>
                <a:path w="9621" h="18444" extrusionOk="0">
                  <a:moveTo>
                    <a:pt x="0" y="1"/>
                  </a:moveTo>
                  <a:lnTo>
                    <a:pt x="0" y="18443"/>
                  </a:lnTo>
                  <a:lnTo>
                    <a:pt x="9621" y="18443"/>
                  </a:lnTo>
                  <a:lnTo>
                    <a:pt x="96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20">
              <a:extLst>
                <a:ext uri="{FF2B5EF4-FFF2-40B4-BE49-F238E27FC236}">
                  <a16:creationId xmlns:a16="http://schemas.microsoft.com/office/drawing/2014/main" id="{F94BED0A-D80F-3ACB-FCE3-7C0DACB6AA65}"/>
                </a:ext>
              </a:extLst>
            </p:cNvPr>
            <p:cNvSpPr/>
            <p:nvPr/>
          </p:nvSpPr>
          <p:spPr>
            <a:xfrm>
              <a:off x="2047588" y="1476000"/>
              <a:ext cx="5048875" cy="1086475"/>
            </a:xfrm>
            <a:custGeom>
              <a:avLst/>
              <a:gdLst/>
              <a:ahLst/>
              <a:cxnLst/>
              <a:rect l="l" t="t" r="r" b="b"/>
              <a:pathLst>
                <a:path w="201955" h="43459" extrusionOk="0">
                  <a:moveTo>
                    <a:pt x="1" y="1"/>
                  </a:moveTo>
                  <a:lnTo>
                    <a:pt x="1" y="18443"/>
                  </a:lnTo>
                  <a:cubicBezTo>
                    <a:pt x="1" y="21801"/>
                    <a:pt x="715" y="25075"/>
                    <a:pt x="2013" y="28147"/>
                  </a:cubicBezTo>
                  <a:cubicBezTo>
                    <a:pt x="3906" y="32612"/>
                    <a:pt x="7061" y="36434"/>
                    <a:pt x="11073" y="39160"/>
                  </a:cubicBezTo>
                  <a:cubicBezTo>
                    <a:pt x="15205" y="41946"/>
                    <a:pt x="20051" y="43458"/>
                    <a:pt x="25051" y="43458"/>
                  </a:cubicBezTo>
                  <a:lnTo>
                    <a:pt x="25063" y="43458"/>
                  </a:lnTo>
                  <a:cubicBezTo>
                    <a:pt x="28433" y="43458"/>
                    <a:pt x="31695" y="42756"/>
                    <a:pt x="34779" y="41458"/>
                  </a:cubicBezTo>
                  <a:cubicBezTo>
                    <a:pt x="39232" y="39565"/>
                    <a:pt x="43030" y="36434"/>
                    <a:pt x="45744" y="32409"/>
                  </a:cubicBezTo>
                  <a:cubicBezTo>
                    <a:pt x="48531" y="28278"/>
                    <a:pt x="50007" y="23444"/>
                    <a:pt x="50007" y="18443"/>
                  </a:cubicBezTo>
                  <a:cubicBezTo>
                    <a:pt x="50007" y="16681"/>
                    <a:pt x="50352" y="14979"/>
                    <a:pt x="51031" y="13371"/>
                  </a:cubicBezTo>
                  <a:cubicBezTo>
                    <a:pt x="52019" y="11038"/>
                    <a:pt x="53650" y="9049"/>
                    <a:pt x="55758" y="7633"/>
                  </a:cubicBezTo>
                  <a:cubicBezTo>
                    <a:pt x="57913" y="6180"/>
                    <a:pt x="60437" y="5406"/>
                    <a:pt x="63044" y="5406"/>
                  </a:cubicBezTo>
                  <a:cubicBezTo>
                    <a:pt x="64806" y="5406"/>
                    <a:pt x="66509" y="5751"/>
                    <a:pt x="68116" y="6430"/>
                  </a:cubicBezTo>
                  <a:cubicBezTo>
                    <a:pt x="70450" y="7418"/>
                    <a:pt x="72426" y="9049"/>
                    <a:pt x="73855" y="11157"/>
                  </a:cubicBezTo>
                  <a:cubicBezTo>
                    <a:pt x="75308" y="13312"/>
                    <a:pt x="76070" y="15824"/>
                    <a:pt x="76082" y="18443"/>
                  </a:cubicBezTo>
                  <a:cubicBezTo>
                    <a:pt x="76082" y="21801"/>
                    <a:pt x="76736" y="25075"/>
                    <a:pt x="78034" y="28147"/>
                  </a:cubicBezTo>
                  <a:cubicBezTo>
                    <a:pt x="79927" y="32612"/>
                    <a:pt x="83047" y="36410"/>
                    <a:pt x="87071" y="39125"/>
                  </a:cubicBezTo>
                  <a:cubicBezTo>
                    <a:pt x="91191" y="41911"/>
                    <a:pt x="96013" y="43387"/>
                    <a:pt x="101013" y="43387"/>
                  </a:cubicBezTo>
                  <a:lnTo>
                    <a:pt x="101025" y="43387"/>
                  </a:lnTo>
                  <a:cubicBezTo>
                    <a:pt x="104395" y="43387"/>
                    <a:pt x="107657" y="42720"/>
                    <a:pt x="110741" y="41422"/>
                  </a:cubicBezTo>
                  <a:cubicBezTo>
                    <a:pt x="115194" y="39541"/>
                    <a:pt x="118992" y="36410"/>
                    <a:pt x="121706" y="32397"/>
                  </a:cubicBezTo>
                  <a:cubicBezTo>
                    <a:pt x="124492" y="28266"/>
                    <a:pt x="125969" y="23444"/>
                    <a:pt x="125969" y="18443"/>
                  </a:cubicBezTo>
                  <a:cubicBezTo>
                    <a:pt x="125969" y="16681"/>
                    <a:pt x="126314" y="14967"/>
                    <a:pt x="126993" y="13371"/>
                  </a:cubicBezTo>
                  <a:cubicBezTo>
                    <a:pt x="127981" y="11038"/>
                    <a:pt x="129612" y="9049"/>
                    <a:pt x="131720" y="7633"/>
                  </a:cubicBezTo>
                  <a:cubicBezTo>
                    <a:pt x="133875" y="6180"/>
                    <a:pt x="136399" y="5406"/>
                    <a:pt x="139006" y="5406"/>
                  </a:cubicBezTo>
                  <a:cubicBezTo>
                    <a:pt x="140768" y="5406"/>
                    <a:pt x="142471" y="5751"/>
                    <a:pt x="144078" y="6430"/>
                  </a:cubicBezTo>
                  <a:cubicBezTo>
                    <a:pt x="146412" y="7406"/>
                    <a:pt x="148388" y="9049"/>
                    <a:pt x="149817" y="11157"/>
                  </a:cubicBezTo>
                  <a:cubicBezTo>
                    <a:pt x="151270" y="13312"/>
                    <a:pt x="152032" y="15824"/>
                    <a:pt x="152043" y="18443"/>
                  </a:cubicBezTo>
                  <a:cubicBezTo>
                    <a:pt x="152043" y="21801"/>
                    <a:pt x="152698" y="25075"/>
                    <a:pt x="153996" y="28147"/>
                  </a:cubicBezTo>
                  <a:cubicBezTo>
                    <a:pt x="155889" y="32612"/>
                    <a:pt x="159009" y="36410"/>
                    <a:pt x="163033" y="39125"/>
                  </a:cubicBezTo>
                  <a:cubicBezTo>
                    <a:pt x="167153" y="41911"/>
                    <a:pt x="171975" y="43387"/>
                    <a:pt x="176975" y="43387"/>
                  </a:cubicBezTo>
                  <a:lnTo>
                    <a:pt x="176987" y="43387"/>
                  </a:lnTo>
                  <a:cubicBezTo>
                    <a:pt x="180357" y="43387"/>
                    <a:pt x="183619" y="42720"/>
                    <a:pt x="186703" y="41422"/>
                  </a:cubicBezTo>
                  <a:cubicBezTo>
                    <a:pt x="191156" y="39541"/>
                    <a:pt x="194966" y="36410"/>
                    <a:pt x="197680" y="32386"/>
                  </a:cubicBezTo>
                  <a:cubicBezTo>
                    <a:pt x="200466" y="28266"/>
                    <a:pt x="201954" y="23444"/>
                    <a:pt x="201954" y="18443"/>
                  </a:cubicBezTo>
                  <a:lnTo>
                    <a:pt x="201954" y="1"/>
                  </a:lnTo>
                  <a:lnTo>
                    <a:pt x="199430" y="1"/>
                  </a:lnTo>
                  <a:lnTo>
                    <a:pt x="199430" y="18443"/>
                  </a:lnTo>
                  <a:cubicBezTo>
                    <a:pt x="199430" y="22980"/>
                    <a:pt x="198192" y="27361"/>
                    <a:pt x="195656" y="31112"/>
                  </a:cubicBezTo>
                  <a:cubicBezTo>
                    <a:pt x="193191" y="34767"/>
                    <a:pt x="189798" y="37601"/>
                    <a:pt x="185750" y="39315"/>
                  </a:cubicBezTo>
                  <a:cubicBezTo>
                    <a:pt x="182952" y="40494"/>
                    <a:pt x="180023" y="41101"/>
                    <a:pt x="176963" y="41101"/>
                  </a:cubicBezTo>
                  <a:cubicBezTo>
                    <a:pt x="172427" y="41101"/>
                    <a:pt x="168057" y="39756"/>
                    <a:pt x="164307" y="37220"/>
                  </a:cubicBezTo>
                  <a:cubicBezTo>
                    <a:pt x="160652" y="34755"/>
                    <a:pt x="157818" y="31314"/>
                    <a:pt x="156104" y="27254"/>
                  </a:cubicBezTo>
                  <a:cubicBezTo>
                    <a:pt x="154925" y="24468"/>
                    <a:pt x="154329" y="21491"/>
                    <a:pt x="154329" y="18443"/>
                  </a:cubicBezTo>
                  <a:cubicBezTo>
                    <a:pt x="154329" y="15372"/>
                    <a:pt x="153425" y="12407"/>
                    <a:pt x="151710" y="9871"/>
                  </a:cubicBezTo>
                  <a:cubicBezTo>
                    <a:pt x="150043" y="7394"/>
                    <a:pt x="147710" y="5478"/>
                    <a:pt x="144971" y="4323"/>
                  </a:cubicBezTo>
                  <a:cubicBezTo>
                    <a:pt x="143078" y="3525"/>
                    <a:pt x="141078" y="3120"/>
                    <a:pt x="139006" y="3120"/>
                  </a:cubicBezTo>
                  <a:cubicBezTo>
                    <a:pt x="135934" y="3120"/>
                    <a:pt x="132970" y="4025"/>
                    <a:pt x="130434" y="5728"/>
                  </a:cubicBezTo>
                  <a:cubicBezTo>
                    <a:pt x="127957" y="7406"/>
                    <a:pt x="126040" y="9740"/>
                    <a:pt x="124885" y="12478"/>
                  </a:cubicBezTo>
                  <a:cubicBezTo>
                    <a:pt x="124088" y="14360"/>
                    <a:pt x="123683" y="16372"/>
                    <a:pt x="123683" y="18443"/>
                  </a:cubicBezTo>
                  <a:cubicBezTo>
                    <a:pt x="123683" y="22980"/>
                    <a:pt x="122337" y="27361"/>
                    <a:pt x="119801" y="31112"/>
                  </a:cubicBezTo>
                  <a:cubicBezTo>
                    <a:pt x="117337" y="34767"/>
                    <a:pt x="113896" y="37601"/>
                    <a:pt x="109848" y="39315"/>
                  </a:cubicBezTo>
                  <a:cubicBezTo>
                    <a:pt x="107050" y="40494"/>
                    <a:pt x="104085" y="41101"/>
                    <a:pt x="101025" y="41101"/>
                  </a:cubicBezTo>
                  <a:cubicBezTo>
                    <a:pt x="101025" y="41097"/>
                    <a:pt x="101024" y="41096"/>
                    <a:pt x="101022" y="41096"/>
                  </a:cubicBezTo>
                  <a:cubicBezTo>
                    <a:pt x="101019" y="41096"/>
                    <a:pt x="101013" y="41101"/>
                    <a:pt x="101013" y="41101"/>
                  </a:cubicBezTo>
                  <a:cubicBezTo>
                    <a:pt x="96477" y="41101"/>
                    <a:pt x="92096" y="39756"/>
                    <a:pt x="88357" y="37220"/>
                  </a:cubicBezTo>
                  <a:cubicBezTo>
                    <a:pt x="84702" y="34755"/>
                    <a:pt x="81868" y="31314"/>
                    <a:pt x="80154" y="27254"/>
                  </a:cubicBezTo>
                  <a:cubicBezTo>
                    <a:pt x="78963" y="24468"/>
                    <a:pt x="78368" y="21503"/>
                    <a:pt x="78368" y="18443"/>
                  </a:cubicBezTo>
                  <a:cubicBezTo>
                    <a:pt x="78368" y="15372"/>
                    <a:pt x="77463" y="12407"/>
                    <a:pt x="75748" y="9871"/>
                  </a:cubicBezTo>
                  <a:cubicBezTo>
                    <a:pt x="74081" y="7394"/>
                    <a:pt x="71748" y="5478"/>
                    <a:pt x="69009" y="4323"/>
                  </a:cubicBezTo>
                  <a:cubicBezTo>
                    <a:pt x="67116" y="3525"/>
                    <a:pt x="65116" y="3120"/>
                    <a:pt x="63044" y="3120"/>
                  </a:cubicBezTo>
                  <a:cubicBezTo>
                    <a:pt x="59972" y="3120"/>
                    <a:pt x="57008" y="4025"/>
                    <a:pt x="54472" y="5728"/>
                  </a:cubicBezTo>
                  <a:cubicBezTo>
                    <a:pt x="51995" y="7406"/>
                    <a:pt x="50078" y="9740"/>
                    <a:pt x="48923" y="12478"/>
                  </a:cubicBezTo>
                  <a:cubicBezTo>
                    <a:pt x="48126" y="14360"/>
                    <a:pt x="47721" y="16372"/>
                    <a:pt x="47721" y="18443"/>
                  </a:cubicBezTo>
                  <a:cubicBezTo>
                    <a:pt x="47721" y="22980"/>
                    <a:pt x="46376" y="27361"/>
                    <a:pt x="43839" y="31112"/>
                  </a:cubicBezTo>
                  <a:cubicBezTo>
                    <a:pt x="41375" y="34767"/>
                    <a:pt x="37934" y="37601"/>
                    <a:pt x="33886" y="39315"/>
                  </a:cubicBezTo>
                  <a:cubicBezTo>
                    <a:pt x="31088" y="40494"/>
                    <a:pt x="28123" y="41101"/>
                    <a:pt x="25063" y="41101"/>
                  </a:cubicBezTo>
                  <a:lnTo>
                    <a:pt x="25051" y="41101"/>
                  </a:lnTo>
                  <a:cubicBezTo>
                    <a:pt x="20515" y="41101"/>
                    <a:pt x="16134" y="39756"/>
                    <a:pt x="12395" y="37220"/>
                  </a:cubicBezTo>
                  <a:cubicBezTo>
                    <a:pt x="8740" y="34755"/>
                    <a:pt x="5882" y="31314"/>
                    <a:pt x="4168" y="27254"/>
                  </a:cubicBezTo>
                  <a:cubicBezTo>
                    <a:pt x="2989" y="24468"/>
                    <a:pt x="2382" y="21491"/>
                    <a:pt x="2382" y="18443"/>
                  </a:cubicBezTo>
                  <a:lnTo>
                    <a:pt x="238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8;p20">
              <a:extLst>
                <a:ext uri="{FF2B5EF4-FFF2-40B4-BE49-F238E27FC236}">
                  <a16:creationId xmlns:a16="http://schemas.microsoft.com/office/drawing/2014/main" id="{E045F9FD-C455-5286-B94A-854E1C43D53F}"/>
                </a:ext>
              </a:extLst>
            </p:cNvPr>
            <p:cNvSpPr/>
            <p:nvPr/>
          </p:nvSpPr>
          <p:spPr>
            <a:xfrm>
              <a:off x="2289288" y="1313175"/>
              <a:ext cx="4565475" cy="1007000"/>
            </a:xfrm>
            <a:custGeom>
              <a:avLst/>
              <a:gdLst/>
              <a:ahLst/>
              <a:cxnLst/>
              <a:rect l="l" t="t" r="r" b="b"/>
              <a:pathLst>
                <a:path w="182619" h="40280" extrusionOk="0">
                  <a:moveTo>
                    <a:pt x="53364" y="1"/>
                  </a:moveTo>
                  <a:cubicBezTo>
                    <a:pt x="50007" y="1"/>
                    <a:pt x="46744" y="668"/>
                    <a:pt x="43661" y="1965"/>
                  </a:cubicBezTo>
                  <a:cubicBezTo>
                    <a:pt x="39208" y="3859"/>
                    <a:pt x="35410" y="6978"/>
                    <a:pt x="32695" y="11002"/>
                  </a:cubicBezTo>
                  <a:cubicBezTo>
                    <a:pt x="29897" y="15122"/>
                    <a:pt x="28421" y="19956"/>
                    <a:pt x="28433" y="24956"/>
                  </a:cubicBezTo>
                  <a:cubicBezTo>
                    <a:pt x="28433" y="26719"/>
                    <a:pt x="28087" y="28421"/>
                    <a:pt x="27409" y="30028"/>
                  </a:cubicBezTo>
                  <a:cubicBezTo>
                    <a:pt x="26421" y="32362"/>
                    <a:pt x="24789" y="34339"/>
                    <a:pt x="22682" y="35767"/>
                  </a:cubicBezTo>
                  <a:cubicBezTo>
                    <a:pt x="20527" y="37220"/>
                    <a:pt x="18003" y="37982"/>
                    <a:pt x="15395" y="37982"/>
                  </a:cubicBezTo>
                  <a:cubicBezTo>
                    <a:pt x="13633" y="37982"/>
                    <a:pt x="11931" y="37648"/>
                    <a:pt x="10323" y="36970"/>
                  </a:cubicBezTo>
                  <a:cubicBezTo>
                    <a:pt x="7990" y="35982"/>
                    <a:pt x="6013" y="34350"/>
                    <a:pt x="4596" y="32231"/>
                  </a:cubicBezTo>
                  <a:cubicBezTo>
                    <a:pt x="3144" y="30076"/>
                    <a:pt x="2382" y="27564"/>
                    <a:pt x="2382" y="24956"/>
                  </a:cubicBezTo>
                  <a:lnTo>
                    <a:pt x="2382" y="6514"/>
                  </a:lnTo>
                  <a:lnTo>
                    <a:pt x="1" y="6514"/>
                  </a:lnTo>
                  <a:lnTo>
                    <a:pt x="1" y="24956"/>
                  </a:lnTo>
                  <a:cubicBezTo>
                    <a:pt x="1" y="28016"/>
                    <a:pt x="941" y="30981"/>
                    <a:pt x="2644" y="33517"/>
                  </a:cubicBezTo>
                  <a:cubicBezTo>
                    <a:pt x="4323" y="35993"/>
                    <a:pt x="6692" y="37922"/>
                    <a:pt x="9430" y="39077"/>
                  </a:cubicBezTo>
                  <a:cubicBezTo>
                    <a:pt x="11311" y="39875"/>
                    <a:pt x="13324" y="40280"/>
                    <a:pt x="15395" y="40280"/>
                  </a:cubicBezTo>
                  <a:cubicBezTo>
                    <a:pt x="18467" y="40280"/>
                    <a:pt x="21420" y="39375"/>
                    <a:pt x="23956" y="37660"/>
                  </a:cubicBezTo>
                  <a:cubicBezTo>
                    <a:pt x="26432" y="35993"/>
                    <a:pt x="28361" y="33660"/>
                    <a:pt x="29516" y="30921"/>
                  </a:cubicBezTo>
                  <a:cubicBezTo>
                    <a:pt x="30314" y="29028"/>
                    <a:pt x="30719" y="27028"/>
                    <a:pt x="30719" y="24956"/>
                  </a:cubicBezTo>
                  <a:cubicBezTo>
                    <a:pt x="30719" y="20408"/>
                    <a:pt x="32052" y="16027"/>
                    <a:pt x="34588" y="12288"/>
                  </a:cubicBezTo>
                  <a:cubicBezTo>
                    <a:pt x="37053" y="8633"/>
                    <a:pt x="40506" y="5787"/>
                    <a:pt x="44554" y="4073"/>
                  </a:cubicBezTo>
                  <a:cubicBezTo>
                    <a:pt x="47352" y="2894"/>
                    <a:pt x="50316" y="2299"/>
                    <a:pt x="53364" y="2299"/>
                  </a:cubicBezTo>
                  <a:lnTo>
                    <a:pt x="53388" y="2299"/>
                  </a:lnTo>
                  <a:cubicBezTo>
                    <a:pt x="57924" y="2299"/>
                    <a:pt x="62294" y="3632"/>
                    <a:pt x="66045" y="6168"/>
                  </a:cubicBezTo>
                  <a:cubicBezTo>
                    <a:pt x="69700" y="8633"/>
                    <a:pt x="72533" y="12086"/>
                    <a:pt x="74248" y="16134"/>
                  </a:cubicBezTo>
                  <a:cubicBezTo>
                    <a:pt x="75427" y="18932"/>
                    <a:pt x="76034" y="21896"/>
                    <a:pt x="76034" y="24956"/>
                  </a:cubicBezTo>
                  <a:cubicBezTo>
                    <a:pt x="76034" y="28016"/>
                    <a:pt x="76939" y="30981"/>
                    <a:pt x="78641" y="33517"/>
                  </a:cubicBezTo>
                  <a:cubicBezTo>
                    <a:pt x="80320" y="35993"/>
                    <a:pt x="82654" y="37922"/>
                    <a:pt x="85392" y="39077"/>
                  </a:cubicBezTo>
                  <a:cubicBezTo>
                    <a:pt x="87285" y="39875"/>
                    <a:pt x="89286" y="40280"/>
                    <a:pt x="91357" y="40280"/>
                  </a:cubicBezTo>
                  <a:cubicBezTo>
                    <a:pt x="94429" y="40280"/>
                    <a:pt x="97382" y="39375"/>
                    <a:pt x="99918" y="37660"/>
                  </a:cubicBezTo>
                  <a:cubicBezTo>
                    <a:pt x="102394" y="35993"/>
                    <a:pt x="104323" y="33660"/>
                    <a:pt x="105478" y="30921"/>
                  </a:cubicBezTo>
                  <a:cubicBezTo>
                    <a:pt x="106276" y="29028"/>
                    <a:pt x="106681" y="27028"/>
                    <a:pt x="106681" y="24956"/>
                  </a:cubicBezTo>
                  <a:cubicBezTo>
                    <a:pt x="106681" y="20408"/>
                    <a:pt x="108014" y="16027"/>
                    <a:pt x="110550" y="12288"/>
                  </a:cubicBezTo>
                  <a:cubicBezTo>
                    <a:pt x="113015" y="8633"/>
                    <a:pt x="116467" y="5787"/>
                    <a:pt x="120516" y="4073"/>
                  </a:cubicBezTo>
                  <a:cubicBezTo>
                    <a:pt x="123314" y="2894"/>
                    <a:pt x="126278" y="2299"/>
                    <a:pt x="129326" y="2299"/>
                  </a:cubicBezTo>
                  <a:lnTo>
                    <a:pt x="129350" y="2299"/>
                  </a:lnTo>
                  <a:cubicBezTo>
                    <a:pt x="133886" y="2299"/>
                    <a:pt x="138256" y="3632"/>
                    <a:pt x="142006" y="6168"/>
                  </a:cubicBezTo>
                  <a:cubicBezTo>
                    <a:pt x="145662" y="8633"/>
                    <a:pt x="148495" y="12086"/>
                    <a:pt x="150210" y="16134"/>
                  </a:cubicBezTo>
                  <a:cubicBezTo>
                    <a:pt x="151389" y="18932"/>
                    <a:pt x="151996" y="21896"/>
                    <a:pt x="151996" y="24956"/>
                  </a:cubicBezTo>
                  <a:cubicBezTo>
                    <a:pt x="151996" y="28016"/>
                    <a:pt x="152901" y="30981"/>
                    <a:pt x="154603" y="33517"/>
                  </a:cubicBezTo>
                  <a:cubicBezTo>
                    <a:pt x="156282" y="35993"/>
                    <a:pt x="158616" y="37922"/>
                    <a:pt x="161354" y="39077"/>
                  </a:cubicBezTo>
                  <a:cubicBezTo>
                    <a:pt x="163235" y="39875"/>
                    <a:pt x="165247" y="40280"/>
                    <a:pt x="167319" y="40280"/>
                  </a:cubicBezTo>
                  <a:cubicBezTo>
                    <a:pt x="170391" y="40280"/>
                    <a:pt x="173344" y="39375"/>
                    <a:pt x="175880" y="37660"/>
                  </a:cubicBezTo>
                  <a:cubicBezTo>
                    <a:pt x="178356" y="35993"/>
                    <a:pt x="180261" y="33660"/>
                    <a:pt x="181428" y="30910"/>
                  </a:cubicBezTo>
                  <a:cubicBezTo>
                    <a:pt x="182226" y="29028"/>
                    <a:pt x="182619" y="27016"/>
                    <a:pt x="182619" y="24956"/>
                  </a:cubicBezTo>
                  <a:lnTo>
                    <a:pt x="182619" y="6514"/>
                  </a:lnTo>
                  <a:lnTo>
                    <a:pt x="180237" y="6514"/>
                  </a:lnTo>
                  <a:lnTo>
                    <a:pt x="180237" y="24956"/>
                  </a:lnTo>
                  <a:cubicBezTo>
                    <a:pt x="180237" y="26719"/>
                    <a:pt x="179952" y="28421"/>
                    <a:pt x="179273" y="30028"/>
                  </a:cubicBezTo>
                  <a:cubicBezTo>
                    <a:pt x="178285" y="32350"/>
                    <a:pt x="176677" y="34339"/>
                    <a:pt x="174570" y="35767"/>
                  </a:cubicBezTo>
                  <a:cubicBezTo>
                    <a:pt x="172415" y="37220"/>
                    <a:pt x="169915" y="37982"/>
                    <a:pt x="167307" y="37982"/>
                  </a:cubicBezTo>
                  <a:cubicBezTo>
                    <a:pt x="165545" y="37982"/>
                    <a:pt x="163842" y="37648"/>
                    <a:pt x="162235" y="36970"/>
                  </a:cubicBezTo>
                  <a:cubicBezTo>
                    <a:pt x="159901" y="35982"/>
                    <a:pt x="157925" y="34350"/>
                    <a:pt x="156496" y="32231"/>
                  </a:cubicBezTo>
                  <a:cubicBezTo>
                    <a:pt x="155044" y="30088"/>
                    <a:pt x="154282" y="27564"/>
                    <a:pt x="154282" y="24956"/>
                  </a:cubicBezTo>
                  <a:cubicBezTo>
                    <a:pt x="154282" y="21587"/>
                    <a:pt x="153627" y="18325"/>
                    <a:pt x="152317" y="15241"/>
                  </a:cubicBezTo>
                  <a:cubicBezTo>
                    <a:pt x="150436" y="10776"/>
                    <a:pt x="147305" y="6990"/>
                    <a:pt x="143292" y="4275"/>
                  </a:cubicBezTo>
                  <a:cubicBezTo>
                    <a:pt x="139161" y="1477"/>
                    <a:pt x="134339" y="1"/>
                    <a:pt x="129350" y="1"/>
                  </a:cubicBezTo>
                  <a:lnTo>
                    <a:pt x="129326" y="1"/>
                  </a:lnTo>
                  <a:cubicBezTo>
                    <a:pt x="125969" y="1"/>
                    <a:pt x="122706" y="668"/>
                    <a:pt x="119623" y="1965"/>
                  </a:cubicBezTo>
                  <a:cubicBezTo>
                    <a:pt x="115170" y="3859"/>
                    <a:pt x="111372" y="6978"/>
                    <a:pt x="108657" y="11002"/>
                  </a:cubicBezTo>
                  <a:cubicBezTo>
                    <a:pt x="105859" y="15122"/>
                    <a:pt x="104383" y="19956"/>
                    <a:pt x="104395" y="24956"/>
                  </a:cubicBezTo>
                  <a:cubicBezTo>
                    <a:pt x="104395" y="26719"/>
                    <a:pt x="104049" y="28421"/>
                    <a:pt x="103371" y="30028"/>
                  </a:cubicBezTo>
                  <a:cubicBezTo>
                    <a:pt x="102382" y="32362"/>
                    <a:pt x="100751" y="34339"/>
                    <a:pt x="98644" y="35767"/>
                  </a:cubicBezTo>
                  <a:cubicBezTo>
                    <a:pt x="96489" y="37220"/>
                    <a:pt x="93965" y="37982"/>
                    <a:pt x="91357" y="37982"/>
                  </a:cubicBezTo>
                  <a:cubicBezTo>
                    <a:pt x="89595" y="37982"/>
                    <a:pt x="87892" y="37648"/>
                    <a:pt x="86285" y="36970"/>
                  </a:cubicBezTo>
                  <a:cubicBezTo>
                    <a:pt x="83952" y="35982"/>
                    <a:pt x="81963" y="34350"/>
                    <a:pt x="80546" y="32231"/>
                  </a:cubicBezTo>
                  <a:cubicBezTo>
                    <a:pt x="79094" y="30088"/>
                    <a:pt x="78320" y="27564"/>
                    <a:pt x="78320" y="24956"/>
                  </a:cubicBezTo>
                  <a:cubicBezTo>
                    <a:pt x="78320" y="21587"/>
                    <a:pt x="77665" y="18325"/>
                    <a:pt x="76355" y="15241"/>
                  </a:cubicBezTo>
                  <a:cubicBezTo>
                    <a:pt x="74474" y="10776"/>
                    <a:pt x="71343" y="6990"/>
                    <a:pt x="67330" y="4275"/>
                  </a:cubicBezTo>
                  <a:cubicBezTo>
                    <a:pt x="63199" y="1477"/>
                    <a:pt x="58377" y="1"/>
                    <a:pt x="5338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p20">
              <a:extLst>
                <a:ext uri="{FF2B5EF4-FFF2-40B4-BE49-F238E27FC236}">
                  <a16:creationId xmlns:a16="http://schemas.microsoft.com/office/drawing/2014/main" id="{CD01FF1F-01C1-BC70-8AD7-0064D8F751E8}"/>
                </a:ext>
              </a:extLst>
            </p:cNvPr>
            <p:cNvSpPr/>
            <p:nvPr/>
          </p:nvSpPr>
          <p:spPr>
            <a:xfrm>
              <a:off x="2050863" y="1394150"/>
              <a:ext cx="296500" cy="54800"/>
            </a:xfrm>
            <a:custGeom>
              <a:avLst/>
              <a:gdLst/>
              <a:ahLst/>
              <a:cxnLst/>
              <a:rect l="l" t="t" r="r" b="b"/>
              <a:pathLst>
                <a:path w="11860" h="2192" extrusionOk="0">
                  <a:moveTo>
                    <a:pt x="1" y="0"/>
                  </a:moveTo>
                  <a:lnTo>
                    <a:pt x="1" y="2191"/>
                  </a:lnTo>
                  <a:lnTo>
                    <a:pt x="11859" y="2191"/>
                  </a:lnTo>
                  <a:lnTo>
                    <a:pt x="1185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0;p20">
              <a:extLst>
                <a:ext uri="{FF2B5EF4-FFF2-40B4-BE49-F238E27FC236}">
                  <a16:creationId xmlns:a16="http://schemas.microsoft.com/office/drawing/2014/main" id="{37AE573C-5DBF-64A6-7A20-C54DB2E8DFCE}"/>
                </a:ext>
              </a:extLst>
            </p:cNvPr>
            <p:cNvSpPr/>
            <p:nvPr/>
          </p:nvSpPr>
          <p:spPr>
            <a:xfrm>
              <a:off x="2050863" y="1308425"/>
              <a:ext cx="296500" cy="54800"/>
            </a:xfrm>
            <a:custGeom>
              <a:avLst/>
              <a:gdLst/>
              <a:ahLst/>
              <a:cxnLst/>
              <a:rect l="l" t="t" r="r" b="b"/>
              <a:pathLst>
                <a:path w="11860" h="2192" extrusionOk="0">
                  <a:moveTo>
                    <a:pt x="1" y="0"/>
                  </a:moveTo>
                  <a:lnTo>
                    <a:pt x="1" y="2191"/>
                  </a:lnTo>
                  <a:lnTo>
                    <a:pt x="11859" y="2191"/>
                  </a:lnTo>
                  <a:lnTo>
                    <a:pt x="1185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1;p20">
              <a:extLst>
                <a:ext uri="{FF2B5EF4-FFF2-40B4-BE49-F238E27FC236}">
                  <a16:creationId xmlns:a16="http://schemas.microsoft.com/office/drawing/2014/main" id="{46FB3E99-349F-9AD4-736E-1ED25F0AA183}"/>
                </a:ext>
              </a:extLst>
            </p:cNvPr>
            <p:cNvSpPr/>
            <p:nvPr/>
          </p:nvSpPr>
          <p:spPr>
            <a:xfrm>
              <a:off x="6798788" y="1394150"/>
              <a:ext cx="296475" cy="54800"/>
            </a:xfrm>
            <a:custGeom>
              <a:avLst/>
              <a:gdLst/>
              <a:ahLst/>
              <a:cxnLst/>
              <a:rect l="l" t="t" r="r" b="b"/>
              <a:pathLst>
                <a:path w="11859" h="2192" extrusionOk="0">
                  <a:moveTo>
                    <a:pt x="0" y="0"/>
                  </a:moveTo>
                  <a:lnTo>
                    <a:pt x="0" y="2191"/>
                  </a:lnTo>
                  <a:lnTo>
                    <a:pt x="11859" y="2191"/>
                  </a:lnTo>
                  <a:lnTo>
                    <a:pt x="1185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2;p20">
              <a:extLst>
                <a:ext uri="{FF2B5EF4-FFF2-40B4-BE49-F238E27FC236}">
                  <a16:creationId xmlns:a16="http://schemas.microsoft.com/office/drawing/2014/main" id="{573E4237-3F7D-0986-0571-8B90477C8B70}"/>
                </a:ext>
              </a:extLst>
            </p:cNvPr>
            <p:cNvSpPr/>
            <p:nvPr/>
          </p:nvSpPr>
          <p:spPr>
            <a:xfrm>
              <a:off x="6798788" y="1308425"/>
              <a:ext cx="296475" cy="54800"/>
            </a:xfrm>
            <a:custGeom>
              <a:avLst/>
              <a:gdLst/>
              <a:ahLst/>
              <a:cxnLst/>
              <a:rect l="l" t="t" r="r" b="b"/>
              <a:pathLst>
                <a:path w="11859" h="2192" extrusionOk="0">
                  <a:moveTo>
                    <a:pt x="0" y="0"/>
                  </a:moveTo>
                  <a:lnTo>
                    <a:pt x="0" y="2191"/>
                  </a:lnTo>
                  <a:lnTo>
                    <a:pt x="11859" y="2191"/>
                  </a:lnTo>
                  <a:lnTo>
                    <a:pt x="1185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370;p20">
            <a:extLst>
              <a:ext uri="{FF2B5EF4-FFF2-40B4-BE49-F238E27FC236}">
                <a16:creationId xmlns:a16="http://schemas.microsoft.com/office/drawing/2014/main" id="{B52D8CD9-8005-029F-3EA4-0D1CD5D80435}"/>
              </a:ext>
            </a:extLst>
          </p:cNvPr>
          <p:cNvGrpSpPr/>
          <p:nvPr/>
        </p:nvGrpSpPr>
        <p:grpSpPr>
          <a:xfrm>
            <a:off x="2131077" y="2018932"/>
            <a:ext cx="1676114" cy="1813723"/>
            <a:chOff x="1991114" y="1723050"/>
            <a:chExt cx="1361400" cy="1514500"/>
          </a:xfrm>
        </p:grpSpPr>
        <p:sp>
          <p:nvSpPr>
            <p:cNvPr id="27" name="Google Shape;371;p20">
              <a:extLst>
                <a:ext uri="{FF2B5EF4-FFF2-40B4-BE49-F238E27FC236}">
                  <a16:creationId xmlns:a16="http://schemas.microsoft.com/office/drawing/2014/main" id="{2530E61D-B953-E302-F9E3-A1004BB6A2BB}"/>
                </a:ext>
              </a:extLst>
            </p:cNvPr>
            <p:cNvSpPr/>
            <p:nvPr/>
          </p:nvSpPr>
          <p:spPr>
            <a:xfrm>
              <a:off x="2634863" y="2121325"/>
              <a:ext cx="80400" cy="617350"/>
            </a:xfrm>
            <a:custGeom>
              <a:avLst/>
              <a:gdLst/>
              <a:ahLst/>
              <a:cxnLst/>
              <a:rect l="l" t="t" r="r" b="b"/>
              <a:pathLst>
                <a:path w="3216" h="24694" extrusionOk="0">
                  <a:moveTo>
                    <a:pt x="1" y="0"/>
                  </a:moveTo>
                  <a:lnTo>
                    <a:pt x="1" y="24694"/>
                  </a:lnTo>
                  <a:lnTo>
                    <a:pt x="3215" y="24694"/>
                  </a:lnTo>
                  <a:lnTo>
                    <a:pt x="321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2;p20">
              <a:extLst>
                <a:ext uri="{FF2B5EF4-FFF2-40B4-BE49-F238E27FC236}">
                  <a16:creationId xmlns:a16="http://schemas.microsoft.com/office/drawing/2014/main" id="{51EFC8D6-DC0E-6AC8-4BDD-01DEA691D21F}"/>
                </a:ext>
              </a:extLst>
            </p:cNvPr>
            <p:cNvSpPr/>
            <p:nvPr/>
          </p:nvSpPr>
          <p:spPr>
            <a:xfrm>
              <a:off x="2461038" y="1723050"/>
              <a:ext cx="428050" cy="427775"/>
            </a:xfrm>
            <a:custGeom>
              <a:avLst/>
              <a:gdLst/>
              <a:ahLst/>
              <a:cxnLst/>
              <a:rect l="l" t="t" r="r" b="b"/>
              <a:pathLst>
                <a:path w="17122" h="17111" extrusionOk="0">
                  <a:moveTo>
                    <a:pt x="8561" y="1"/>
                  </a:moveTo>
                  <a:cubicBezTo>
                    <a:pt x="3834" y="1"/>
                    <a:pt x="0" y="3835"/>
                    <a:pt x="0" y="8561"/>
                  </a:cubicBezTo>
                  <a:cubicBezTo>
                    <a:pt x="0" y="13288"/>
                    <a:pt x="3834" y="17110"/>
                    <a:pt x="8561" y="17110"/>
                  </a:cubicBezTo>
                  <a:cubicBezTo>
                    <a:pt x="13288" y="17110"/>
                    <a:pt x="17122" y="13288"/>
                    <a:pt x="17122" y="8561"/>
                  </a:cubicBezTo>
                  <a:cubicBezTo>
                    <a:pt x="17122" y="3835"/>
                    <a:pt x="13288" y="1"/>
                    <a:pt x="8561" y="1"/>
                  </a:cubicBezTo>
                  <a:close/>
                </a:path>
              </a:pathLst>
            </a:custGeom>
            <a:solidFill>
              <a:srgbClr val="7A0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8;p20">
              <a:extLst>
                <a:ext uri="{FF2B5EF4-FFF2-40B4-BE49-F238E27FC236}">
                  <a16:creationId xmlns:a16="http://schemas.microsoft.com/office/drawing/2014/main" id="{524A1768-9A79-3AAD-B2AF-3958AFC56E49}"/>
                </a:ext>
              </a:extLst>
            </p:cNvPr>
            <p:cNvSpPr txBox="1"/>
            <p:nvPr/>
          </p:nvSpPr>
          <p:spPr>
            <a:xfrm>
              <a:off x="1991114" y="2938450"/>
              <a:ext cx="1361400" cy="299100"/>
            </a:xfrm>
            <a:prstGeom prst="rect">
              <a:avLst/>
            </a:prstGeom>
            <a:solidFill>
              <a:srgbClr val="7A001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FFFFFF"/>
                  </a:solidFill>
                  <a:latin typeface="Fira Sans Extra Condensed Medium"/>
                  <a:ea typeface="Fira Sans Extra Condensed Medium"/>
                  <a:cs typeface="Fira Sans Extra Condensed Medium"/>
                  <a:sym typeface="Fira Sans Extra Condensed Medium"/>
                </a:rPr>
                <a:t>Best-Case</a:t>
              </a:r>
              <a:endParaRPr sz="17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5" name="Google Shape;370;p20">
            <a:extLst>
              <a:ext uri="{FF2B5EF4-FFF2-40B4-BE49-F238E27FC236}">
                <a16:creationId xmlns:a16="http://schemas.microsoft.com/office/drawing/2014/main" id="{8CF40674-3345-5661-3109-11B35E3B0632}"/>
              </a:ext>
            </a:extLst>
          </p:cNvPr>
          <p:cNvGrpSpPr/>
          <p:nvPr/>
        </p:nvGrpSpPr>
        <p:grpSpPr>
          <a:xfrm>
            <a:off x="5257943" y="2019339"/>
            <a:ext cx="1676114" cy="1813723"/>
            <a:chOff x="1991114" y="1723050"/>
            <a:chExt cx="1361400" cy="1514500"/>
          </a:xfrm>
        </p:grpSpPr>
        <p:sp>
          <p:nvSpPr>
            <p:cNvPr id="36" name="Google Shape;371;p20">
              <a:extLst>
                <a:ext uri="{FF2B5EF4-FFF2-40B4-BE49-F238E27FC236}">
                  <a16:creationId xmlns:a16="http://schemas.microsoft.com/office/drawing/2014/main" id="{D7B1429D-6DAB-FEB2-51E8-BD9DB034A935}"/>
                </a:ext>
              </a:extLst>
            </p:cNvPr>
            <p:cNvSpPr/>
            <p:nvPr/>
          </p:nvSpPr>
          <p:spPr>
            <a:xfrm>
              <a:off x="2634863" y="2121325"/>
              <a:ext cx="80400" cy="617350"/>
            </a:xfrm>
            <a:custGeom>
              <a:avLst/>
              <a:gdLst/>
              <a:ahLst/>
              <a:cxnLst/>
              <a:rect l="l" t="t" r="r" b="b"/>
              <a:pathLst>
                <a:path w="3216" h="24694" extrusionOk="0">
                  <a:moveTo>
                    <a:pt x="1" y="0"/>
                  </a:moveTo>
                  <a:lnTo>
                    <a:pt x="1" y="24694"/>
                  </a:lnTo>
                  <a:lnTo>
                    <a:pt x="3215" y="24694"/>
                  </a:lnTo>
                  <a:lnTo>
                    <a:pt x="321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2;p20">
              <a:extLst>
                <a:ext uri="{FF2B5EF4-FFF2-40B4-BE49-F238E27FC236}">
                  <a16:creationId xmlns:a16="http://schemas.microsoft.com/office/drawing/2014/main" id="{B311F090-BFB2-E2B7-424C-E126F19CA335}"/>
                </a:ext>
              </a:extLst>
            </p:cNvPr>
            <p:cNvSpPr/>
            <p:nvPr/>
          </p:nvSpPr>
          <p:spPr>
            <a:xfrm>
              <a:off x="2461038" y="1723050"/>
              <a:ext cx="428050" cy="427775"/>
            </a:xfrm>
            <a:custGeom>
              <a:avLst/>
              <a:gdLst/>
              <a:ahLst/>
              <a:cxnLst/>
              <a:rect l="l" t="t" r="r" b="b"/>
              <a:pathLst>
                <a:path w="17122" h="17111" extrusionOk="0">
                  <a:moveTo>
                    <a:pt x="8561" y="1"/>
                  </a:moveTo>
                  <a:cubicBezTo>
                    <a:pt x="3834" y="1"/>
                    <a:pt x="0" y="3835"/>
                    <a:pt x="0" y="8561"/>
                  </a:cubicBezTo>
                  <a:cubicBezTo>
                    <a:pt x="0" y="13288"/>
                    <a:pt x="3834" y="17110"/>
                    <a:pt x="8561" y="17110"/>
                  </a:cubicBezTo>
                  <a:cubicBezTo>
                    <a:pt x="13288" y="17110"/>
                    <a:pt x="17122" y="13288"/>
                    <a:pt x="17122" y="8561"/>
                  </a:cubicBezTo>
                  <a:cubicBezTo>
                    <a:pt x="17122" y="3835"/>
                    <a:pt x="13288" y="1"/>
                    <a:pt x="8561" y="1"/>
                  </a:cubicBezTo>
                  <a:close/>
                </a:path>
              </a:pathLst>
            </a:custGeom>
            <a:solidFill>
              <a:srgbClr val="FFC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8;p20">
              <a:extLst>
                <a:ext uri="{FF2B5EF4-FFF2-40B4-BE49-F238E27FC236}">
                  <a16:creationId xmlns:a16="http://schemas.microsoft.com/office/drawing/2014/main" id="{06444388-964B-F4AC-8D92-2FC0450041DA}"/>
                </a:ext>
              </a:extLst>
            </p:cNvPr>
            <p:cNvSpPr txBox="1"/>
            <p:nvPr/>
          </p:nvSpPr>
          <p:spPr>
            <a:xfrm>
              <a:off x="1991114" y="2938450"/>
              <a:ext cx="1361400" cy="299100"/>
            </a:xfrm>
            <a:prstGeom prst="rect">
              <a:avLst/>
            </a:prstGeom>
            <a:solidFill>
              <a:srgbClr val="FFCC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FFFFFF"/>
                  </a:solidFill>
                  <a:latin typeface="Fira Sans Extra Condensed Medium"/>
                  <a:ea typeface="Fira Sans Extra Condensed Medium"/>
                  <a:cs typeface="Fira Sans Extra Condensed Medium"/>
                  <a:sym typeface="Fira Sans Extra Condensed Medium"/>
                </a:rPr>
                <a:t>Worst-Case</a:t>
              </a:r>
              <a:endParaRPr sz="17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2" name="Google Shape;370;p20">
            <a:extLst>
              <a:ext uri="{FF2B5EF4-FFF2-40B4-BE49-F238E27FC236}">
                <a16:creationId xmlns:a16="http://schemas.microsoft.com/office/drawing/2014/main" id="{0FD23EAA-5A80-B7B2-FC5F-C2B565952D89}"/>
              </a:ext>
            </a:extLst>
          </p:cNvPr>
          <p:cNvGrpSpPr/>
          <p:nvPr/>
        </p:nvGrpSpPr>
        <p:grpSpPr>
          <a:xfrm>
            <a:off x="8381455" y="2018932"/>
            <a:ext cx="1676114" cy="1813723"/>
            <a:chOff x="1991114" y="1723050"/>
            <a:chExt cx="1361400" cy="1514500"/>
          </a:xfrm>
        </p:grpSpPr>
        <p:sp>
          <p:nvSpPr>
            <p:cNvPr id="43" name="Google Shape;371;p20">
              <a:extLst>
                <a:ext uri="{FF2B5EF4-FFF2-40B4-BE49-F238E27FC236}">
                  <a16:creationId xmlns:a16="http://schemas.microsoft.com/office/drawing/2014/main" id="{22997E11-5F9B-095C-ACC5-D0A549B8152D}"/>
                </a:ext>
              </a:extLst>
            </p:cNvPr>
            <p:cNvSpPr/>
            <p:nvPr/>
          </p:nvSpPr>
          <p:spPr>
            <a:xfrm>
              <a:off x="2634863" y="2121325"/>
              <a:ext cx="80400" cy="617350"/>
            </a:xfrm>
            <a:custGeom>
              <a:avLst/>
              <a:gdLst/>
              <a:ahLst/>
              <a:cxnLst/>
              <a:rect l="l" t="t" r="r" b="b"/>
              <a:pathLst>
                <a:path w="3216" h="24694" extrusionOk="0">
                  <a:moveTo>
                    <a:pt x="1" y="0"/>
                  </a:moveTo>
                  <a:lnTo>
                    <a:pt x="1" y="24694"/>
                  </a:lnTo>
                  <a:lnTo>
                    <a:pt x="3215" y="24694"/>
                  </a:lnTo>
                  <a:lnTo>
                    <a:pt x="321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2;p20">
              <a:extLst>
                <a:ext uri="{FF2B5EF4-FFF2-40B4-BE49-F238E27FC236}">
                  <a16:creationId xmlns:a16="http://schemas.microsoft.com/office/drawing/2014/main" id="{9B015256-C6A3-1638-5D73-CF9BB7F55423}"/>
                </a:ext>
              </a:extLst>
            </p:cNvPr>
            <p:cNvSpPr/>
            <p:nvPr/>
          </p:nvSpPr>
          <p:spPr>
            <a:xfrm>
              <a:off x="2461038" y="1723050"/>
              <a:ext cx="428050" cy="427775"/>
            </a:xfrm>
            <a:custGeom>
              <a:avLst/>
              <a:gdLst/>
              <a:ahLst/>
              <a:cxnLst/>
              <a:rect l="l" t="t" r="r" b="b"/>
              <a:pathLst>
                <a:path w="17122" h="17111" extrusionOk="0">
                  <a:moveTo>
                    <a:pt x="8561" y="1"/>
                  </a:moveTo>
                  <a:cubicBezTo>
                    <a:pt x="3834" y="1"/>
                    <a:pt x="0" y="3835"/>
                    <a:pt x="0" y="8561"/>
                  </a:cubicBezTo>
                  <a:cubicBezTo>
                    <a:pt x="0" y="13288"/>
                    <a:pt x="3834" y="17110"/>
                    <a:pt x="8561" y="17110"/>
                  </a:cubicBezTo>
                  <a:cubicBezTo>
                    <a:pt x="13288" y="17110"/>
                    <a:pt x="17122" y="13288"/>
                    <a:pt x="17122" y="8561"/>
                  </a:cubicBezTo>
                  <a:cubicBezTo>
                    <a:pt x="17122" y="3835"/>
                    <a:pt x="13288" y="1"/>
                    <a:pt x="8561"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8;p20">
              <a:extLst>
                <a:ext uri="{FF2B5EF4-FFF2-40B4-BE49-F238E27FC236}">
                  <a16:creationId xmlns:a16="http://schemas.microsoft.com/office/drawing/2014/main" id="{576D10C3-1005-AE9B-75E8-1430D5A54563}"/>
                </a:ext>
              </a:extLst>
            </p:cNvPr>
            <p:cNvSpPr txBox="1"/>
            <p:nvPr/>
          </p:nvSpPr>
          <p:spPr>
            <a:xfrm>
              <a:off x="1991114" y="2938450"/>
              <a:ext cx="1361400" cy="299100"/>
            </a:xfrm>
            <a:prstGeom prst="rect">
              <a:avLst/>
            </a:prstGeom>
            <a:solidFill>
              <a:srgbClr val="5A5A5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FFFFFF"/>
                  </a:solidFill>
                  <a:latin typeface="Fira Sans Extra Condensed Medium"/>
                  <a:ea typeface="Fira Sans Extra Condensed Medium"/>
                  <a:cs typeface="Fira Sans Extra Condensed Medium"/>
                  <a:sym typeface="Fira Sans Extra Condensed Medium"/>
                </a:rPr>
                <a:t>Most-Likely</a:t>
              </a:r>
              <a:endParaRPr sz="1700"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15" name="Google Shape;196;p16">
            <a:extLst>
              <a:ext uri="{FF2B5EF4-FFF2-40B4-BE49-F238E27FC236}">
                <a16:creationId xmlns:a16="http://schemas.microsoft.com/office/drawing/2014/main" id="{C76FD055-5B81-950D-67C4-9D9F4E333A84}"/>
              </a:ext>
            </a:extLst>
          </p:cNvPr>
          <p:cNvSpPr/>
          <p:nvPr/>
        </p:nvSpPr>
        <p:spPr>
          <a:xfrm>
            <a:off x="1868877" y="68438"/>
            <a:ext cx="774362" cy="827181"/>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chemeClr val="bg1"/>
                </a:solidFill>
                <a:ea typeface="Fira Sans Extra Condensed"/>
                <a:cs typeface="Fira Sans Extra Condensed"/>
                <a:sym typeface="Fira Sans Extra Condensed"/>
              </a:rPr>
              <a:t>3</a:t>
            </a:r>
            <a:endParaRPr sz="2800" b="1" dirty="0">
              <a:solidFill>
                <a:schemeClr val="bg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391248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96" y="351489"/>
            <a:ext cx="3186147" cy="1160457"/>
          </a:xfrm>
        </p:spPr>
        <p:txBody>
          <a:bodyPr>
            <a:noAutofit/>
          </a:bodyPr>
          <a:lstStyle/>
          <a:p>
            <a:pPr algn="ctr"/>
            <a:r>
              <a:rPr lang="en-US" b="1" dirty="0">
                <a:solidFill>
                  <a:srgbClr val="7A0019"/>
                </a:solidFill>
              </a:rPr>
              <a:t>Tools &amp; Resources</a:t>
            </a:r>
          </a:p>
        </p:txBody>
      </p:sp>
      <p:sp>
        <p:nvSpPr>
          <p:cNvPr id="3" name="Content Placeholder 2"/>
          <p:cNvSpPr>
            <a:spLocks noGrp="1"/>
          </p:cNvSpPr>
          <p:nvPr>
            <p:ph idx="1"/>
          </p:nvPr>
        </p:nvSpPr>
        <p:spPr>
          <a:xfrm>
            <a:off x="398499" y="1772593"/>
            <a:ext cx="3255745" cy="1759069"/>
          </a:xfrm>
        </p:spPr>
        <p:txBody>
          <a:bodyPr>
            <a:normAutofit fontScale="92500" lnSpcReduction="20000"/>
          </a:bodyPr>
          <a:lstStyle/>
          <a:p>
            <a:pPr marL="0" indent="0">
              <a:buNone/>
            </a:pPr>
            <a:r>
              <a:rPr lang="en-US" dirty="0">
                <a:solidFill>
                  <a:schemeClr val="tx1">
                    <a:lumMod val="75000"/>
                    <a:lumOff val="25000"/>
                  </a:schemeClr>
                </a:solidFill>
              </a:rPr>
              <a:t>Consistent risk analysis tools are available at institution and local levels with tools like this scorecard.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918" y="408260"/>
            <a:ext cx="8358782" cy="5678925"/>
          </a:xfrm>
          <a:prstGeom prst="rect">
            <a:avLst/>
          </a:prstGeom>
        </p:spPr>
      </p:pic>
      <p:grpSp>
        <p:nvGrpSpPr>
          <p:cNvPr id="6" name="Google Shape;76;p16">
            <a:extLst>
              <a:ext uri="{FF2B5EF4-FFF2-40B4-BE49-F238E27FC236}">
                <a16:creationId xmlns:a16="http://schemas.microsoft.com/office/drawing/2014/main" id="{84363F50-14D7-5FA7-373C-F6AEA4096744}"/>
              </a:ext>
            </a:extLst>
          </p:cNvPr>
          <p:cNvGrpSpPr/>
          <p:nvPr/>
        </p:nvGrpSpPr>
        <p:grpSpPr>
          <a:xfrm>
            <a:off x="98245" y="3657600"/>
            <a:ext cx="3478674" cy="2696138"/>
            <a:chOff x="1595350" y="1290207"/>
            <a:chExt cx="4874137" cy="3853295"/>
          </a:xfrm>
        </p:grpSpPr>
        <p:sp>
          <p:nvSpPr>
            <p:cNvPr id="7" name="Google Shape;77;p16">
              <a:extLst>
                <a:ext uri="{FF2B5EF4-FFF2-40B4-BE49-F238E27FC236}">
                  <a16:creationId xmlns:a16="http://schemas.microsoft.com/office/drawing/2014/main" id="{E40B371B-ACF0-484C-62FF-9935E43D75D1}"/>
                </a:ext>
              </a:extLst>
            </p:cNvPr>
            <p:cNvSpPr/>
            <p:nvPr/>
          </p:nvSpPr>
          <p:spPr>
            <a:xfrm>
              <a:off x="1595350" y="1290207"/>
              <a:ext cx="4874137" cy="3853295"/>
            </a:xfrm>
            <a:custGeom>
              <a:avLst/>
              <a:gdLst/>
              <a:ahLst/>
              <a:cxnLst/>
              <a:rect l="l" t="t" r="r" b="b"/>
              <a:pathLst>
                <a:path w="174904" h="138272" extrusionOk="0">
                  <a:moveTo>
                    <a:pt x="124203" y="0"/>
                  </a:moveTo>
                  <a:cubicBezTo>
                    <a:pt x="122858" y="0"/>
                    <a:pt x="121513" y="166"/>
                    <a:pt x="120206" y="504"/>
                  </a:cubicBezTo>
                  <a:cubicBezTo>
                    <a:pt x="116051" y="1552"/>
                    <a:pt x="112407" y="4302"/>
                    <a:pt x="110252" y="8005"/>
                  </a:cubicBezTo>
                  <a:cubicBezTo>
                    <a:pt x="108074" y="11696"/>
                    <a:pt x="107454" y="16221"/>
                    <a:pt x="108562" y="20352"/>
                  </a:cubicBezTo>
                  <a:cubicBezTo>
                    <a:pt x="109098" y="22424"/>
                    <a:pt x="110074" y="24376"/>
                    <a:pt x="111372" y="26055"/>
                  </a:cubicBezTo>
                  <a:lnTo>
                    <a:pt x="111479" y="26222"/>
                  </a:lnTo>
                  <a:lnTo>
                    <a:pt x="111538" y="26293"/>
                  </a:lnTo>
                  <a:lnTo>
                    <a:pt x="111586" y="26353"/>
                  </a:lnTo>
                  <a:lnTo>
                    <a:pt x="111776" y="26591"/>
                  </a:lnTo>
                  <a:lnTo>
                    <a:pt x="112146" y="27055"/>
                  </a:lnTo>
                  <a:lnTo>
                    <a:pt x="112896" y="27996"/>
                  </a:lnTo>
                  <a:lnTo>
                    <a:pt x="114384" y="29877"/>
                  </a:lnTo>
                  <a:lnTo>
                    <a:pt x="120361" y="37378"/>
                  </a:lnTo>
                  <a:lnTo>
                    <a:pt x="132303" y="52392"/>
                  </a:lnTo>
                  <a:lnTo>
                    <a:pt x="138280" y="59905"/>
                  </a:lnTo>
                  <a:lnTo>
                    <a:pt x="141268" y="63655"/>
                  </a:lnTo>
                  <a:cubicBezTo>
                    <a:pt x="141554" y="64012"/>
                    <a:pt x="141661" y="64179"/>
                    <a:pt x="141828" y="64417"/>
                  </a:cubicBezTo>
                  <a:cubicBezTo>
                    <a:pt x="141899" y="64524"/>
                    <a:pt x="141995" y="64631"/>
                    <a:pt x="142066" y="64750"/>
                  </a:cubicBezTo>
                  <a:lnTo>
                    <a:pt x="142256" y="65096"/>
                  </a:lnTo>
                  <a:cubicBezTo>
                    <a:pt x="142328" y="65215"/>
                    <a:pt x="142399" y="65334"/>
                    <a:pt x="142459" y="65453"/>
                  </a:cubicBezTo>
                  <a:lnTo>
                    <a:pt x="142626" y="65822"/>
                  </a:lnTo>
                  <a:lnTo>
                    <a:pt x="142792" y="66191"/>
                  </a:lnTo>
                  <a:lnTo>
                    <a:pt x="142911" y="66572"/>
                  </a:lnTo>
                  <a:cubicBezTo>
                    <a:pt x="143602" y="68608"/>
                    <a:pt x="143459" y="70942"/>
                    <a:pt x="142530" y="72882"/>
                  </a:cubicBezTo>
                  <a:cubicBezTo>
                    <a:pt x="142066" y="73859"/>
                    <a:pt x="141411" y="74740"/>
                    <a:pt x="140613" y="75466"/>
                  </a:cubicBezTo>
                  <a:lnTo>
                    <a:pt x="140316" y="75740"/>
                  </a:lnTo>
                  <a:lnTo>
                    <a:pt x="140161" y="75883"/>
                  </a:lnTo>
                  <a:lnTo>
                    <a:pt x="139923" y="76061"/>
                  </a:lnTo>
                  <a:lnTo>
                    <a:pt x="139458" y="76442"/>
                  </a:lnTo>
                  <a:lnTo>
                    <a:pt x="139399" y="76490"/>
                  </a:lnTo>
                  <a:lnTo>
                    <a:pt x="139363" y="76514"/>
                  </a:lnTo>
                  <a:lnTo>
                    <a:pt x="139280" y="76573"/>
                  </a:lnTo>
                  <a:lnTo>
                    <a:pt x="139113" y="76692"/>
                  </a:lnTo>
                  <a:cubicBezTo>
                    <a:pt x="138887" y="76847"/>
                    <a:pt x="138673" y="77026"/>
                    <a:pt x="138435" y="77133"/>
                  </a:cubicBezTo>
                  <a:cubicBezTo>
                    <a:pt x="138196" y="77264"/>
                    <a:pt x="137970" y="77431"/>
                    <a:pt x="137720" y="77514"/>
                  </a:cubicBezTo>
                  <a:cubicBezTo>
                    <a:pt x="136605" y="78048"/>
                    <a:pt x="135364" y="78318"/>
                    <a:pt x="134119" y="78318"/>
                  </a:cubicBezTo>
                  <a:cubicBezTo>
                    <a:pt x="133197" y="78318"/>
                    <a:pt x="132274" y="78170"/>
                    <a:pt x="131398" y="77871"/>
                  </a:cubicBezTo>
                  <a:cubicBezTo>
                    <a:pt x="130374" y="77526"/>
                    <a:pt x="129422" y="76990"/>
                    <a:pt x="128612" y="76288"/>
                  </a:cubicBezTo>
                  <a:cubicBezTo>
                    <a:pt x="128421" y="76097"/>
                    <a:pt x="128207" y="75918"/>
                    <a:pt x="128017" y="75728"/>
                  </a:cubicBezTo>
                  <a:cubicBezTo>
                    <a:pt x="127838" y="75514"/>
                    <a:pt x="127671" y="75323"/>
                    <a:pt x="127469" y="75109"/>
                  </a:cubicBezTo>
                  <a:lnTo>
                    <a:pt x="125981" y="73240"/>
                  </a:lnTo>
                  <a:lnTo>
                    <a:pt x="114039" y="58226"/>
                  </a:lnTo>
                  <a:lnTo>
                    <a:pt x="102085" y="43212"/>
                  </a:lnTo>
                  <a:lnTo>
                    <a:pt x="99108" y="39462"/>
                  </a:lnTo>
                  <a:lnTo>
                    <a:pt x="98358" y="38521"/>
                  </a:lnTo>
                  <a:lnTo>
                    <a:pt x="97989" y="38045"/>
                  </a:lnTo>
                  <a:lnTo>
                    <a:pt x="97799" y="37819"/>
                  </a:lnTo>
                  <a:lnTo>
                    <a:pt x="97751" y="37759"/>
                  </a:lnTo>
                  <a:lnTo>
                    <a:pt x="97691" y="37688"/>
                  </a:lnTo>
                  <a:lnTo>
                    <a:pt x="97560" y="37533"/>
                  </a:lnTo>
                  <a:cubicBezTo>
                    <a:pt x="97203" y="37140"/>
                    <a:pt x="96870" y="36735"/>
                    <a:pt x="96501" y="36354"/>
                  </a:cubicBezTo>
                  <a:cubicBezTo>
                    <a:pt x="96108" y="35997"/>
                    <a:pt x="95727" y="35628"/>
                    <a:pt x="95322" y="35282"/>
                  </a:cubicBezTo>
                  <a:cubicBezTo>
                    <a:pt x="93691" y="33937"/>
                    <a:pt x="91786" y="32901"/>
                    <a:pt x="89774" y="32270"/>
                  </a:cubicBezTo>
                  <a:cubicBezTo>
                    <a:pt x="88158" y="31754"/>
                    <a:pt x="86462" y="31493"/>
                    <a:pt x="84765" y="31493"/>
                  </a:cubicBezTo>
                  <a:cubicBezTo>
                    <a:pt x="84386" y="31493"/>
                    <a:pt x="84008" y="31506"/>
                    <a:pt x="83630" y="31532"/>
                  </a:cubicBezTo>
                  <a:cubicBezTo>
                    <a:pt x="83594" y="31520"/>
                    <a:pt x="83547" y="31520"/>
                    <a:pt x="83511" y="31520"/>
                  </a:cubicBezTo>
                  <a:cubicBezTo>
                    <a:pt x="83440" y="31520"/>
                    <a:pt x="83368" y="31532"/>
                    <a:pt x="83309" y="31568"/>
                  </a:cubicBezTo>
                  <a:cubicBezTo>
                    <a:pt x="81261" y="31734"/>
                    <a:pt x="79249" y="32294"/>
                    <a:pt x="77415" y="33211"/>
                  </a:cubicBezTo>
                  <a:cubicBezTo>
                    <a:pt x="75510" y="34163"/>
                    <a:pt x="73819" y="35461"/>
                    <a:pt x="72402" y="37033"/>
                  </a:cubicBezTo>
                  <a:cubicBezTo>
                    <a:pt x="70986" y="38616"/>
                    <a:pt x="69878" y="40474"/>
                    <a:pt x="69164" y="42462"/>
                  </a:cubicBezTo>
                  <a:cubicBezTo>
                    <a:pt x="68450" y="44450"/>
                    <a:pt x="68116" y="46570"/>
                    <a:pt x="68188" y="48689"/>
                  </a:cubicBezTo>
                  <a:cubicBezTo>
                    <a:pt x="68271" y="50796"/>
                    <a:pt x="68747" y="52904"/>
                    <a:pt x="69616" y="54833"/>
                  </a:cubicBezTo>
                  <a:lnTo>
                    <a:pt x="69938" y="55559"/>
                  </a:lnTo>
                  <a:lnTo>
                    <a:pt x="70331" y="56249"/>
                  </a:lnTo>
                  <a:lnTo>
                    <a:pt x="70724" y="56940"/>
                  </a:lnTo>
                  <a:cubicBezTo>
                    <a:pt x="70867" y="57166"/>
                    <a:pt x="71021" y="57380"/>
                    <a:pt x="71176" y="57595"/>
                  </a:cubicBezTo>
                  <a:lnTo>
                    <a:pt x="71640" y="58238"/>
                  </a:lnTo>
                  <a:lnTo>
                    <a:pt x="71760" y="58392"/>
                  </a:lnTo>
                  <a:lnTo>
                    <a:pt x="71855" y="58512"/>
                  </a:lnTo>
                  <a:lnTo>
                    <a:pt x="72033" y="58750"/>
                  </a:lnTo>
                  <a:lnTo>
                    <a:pt x="72783" y="59690"/>
                  </a:lnTo>
                  <a:lnTo>
                    <a:pt x="78737" y="67203"/>
                  </a:lnTo>
                  <a:lnTo>
                    <a:pt x="90667" y="82241"/>
                  </a:lnTo>
                  <a:lnTo>
                    <a:pt x="96620" y="89753"/>
                  </a:lnTo>
                  <a:lnTo>
                    <a:pt x="99596" y="93516"/>
                  </a:lnTo>
                  <a:lnTo>
                    <a:pt x="101097" y="95397"/>
                  </a:lnTo>
                  <a:lnTo>
                    <a:pt x="101466" y="95861"/>
                  </a:lnTo>
                  <a:lnTo>
                    <a:pt x="101692" y="96195"/>
                  </a:lnTo>
                  <a:lnTo>
                    <a:pt x="101930" y="96528"/>
                  </a:lnTo>
                  <a:cubicBezTo>
                    <a:pt x="102013" y="96635"/>
                    <a:pt x="102073" y="96766"/>
                    <a:pt x="102132" y="96873"/>
                  </a:cubicBezTo>
                  <a:cubicBezTo>
                    <a:pt x="103240" y="98731"/>
                    <a:pt x="103561" y="101017"/>
                    <a:pt x="103049" y="103136"/>
                  </a:cubicBezTo>
                  <a:cubicBezTo>
                    <a:pt x="102537" y="105243"/>
                    <a:pt x="101204" y="107101"/>
                    <a:pt x="99370" y="108280"/>
                  </a:cubicBezTo>
                  <a:cubicBezTo>
                    <a:pt x="98017" y="109146"/>
                    <a:pt x="96414" y="109599"/>
                    <a:pt x="94806" y="109599"/>
                  </a:cubicBezTo>
                  <a:cubicBezTo>
                    <a:pt x="94249" y="109599"/>
                    <a:pt x="93691" y="109545"/>
                    <a:pt x="93143" y="109434"/>
                  </a:cubicBezTo>
                  <a:cubicBezTo>
                    <a:pt x="92084" y="109220"/>
                    <a:pt x="91060" y="108803"/>
                    <a:pt x="90167" y="108208"/>
                  </a:cubicBezTo>
                  <a:cubicBezTo>
                    <a:pt x="90048" y="108149"/>
                    <a:pt x="89940" y="108053"/>
                    <a:pt x="89833" y="107970"/>
                  </a:cubicBezTo>
                  <a:lnTo>
                    <a:pt x="89512" y="107732"/>
                  </a:lnTo>
                  <a:cubicBezTo>
                    <a:pt x="89405" y="107660"/>
                    <a:pt x="89309" y="107553"/>
                    <a:pt x="89214" y="107470"/>
                  </a:cubicBezTo>
                  <a:lnTo>
                    <a:pt x="88916" y="107196"/>
                  </a:lnTo>
                  <a:lnTo>
                    <a:pt x="88762" y="107053"/>
                  </a:lnTo>
                  <a:lnTo>
                    <a:pt x="88631" y="106898"/>
                  </a:lnTo>
                  <a:lnTo>
                    <a:pt x="88357" y="106589"/>
                  </a:lnTo>
                  <a:lnTo>
                    <a:pt x="88226" y="106446"/>
                  </a:lnTo>
                  <a:lnTo>
                    <a:pt x="88190" y="106410"/>
                  </a:lnTo>
                  <a:lnTo>
                    <a:pt x="88143" y="106351"/>
                  </a:lnTo>
                  <a:lnTo>
                    <a:pt x="88047" y="106232"/>
                  </a:lnTo>
                  <a:lnTo>
                    <a:pt x="87678" y="105755"/>
                  </a:lnTo>
                  <a:lnTo>
                    <a:pt x="81701" y="98254"/>
                  </a:lnTo>
                  <a:lnTo>
                    <a:pt x="80213" y="96373"/>
                  </a:lnTo>
                  <a:lnTo>
                    <a:pt x="79832" y="95909"/>
                  </a:lnTo>
                  <a:lnTo>
                    <a:pt x="79653" y="95671"/>
                  </a:lnTo>
                  <a:lnTo>
                    <a:pt x="79391" y="95385"/>
                  </a:lnTo>
                  <a:lnTo>
                    <a:pt x="78868" y="94778"/>
                  </a:lnTo>
                  <a:cubicBezTo>
                    <a:pt x="78689" y="94587"/>
                    <a:pt x="78522" y="94385"/>
                    <a:pt x="78320" y="94206"/>
                  </a:cubicBezTo>
                  <a:cubicBezTo>
                    <a:pt x="76808" y="92706"/>
                    <a:pt x="74986" y="91504"/>
                    <a:pt x="72998" y="90706"/>
                  </a:cubicBezTo>
                  <a:cubicBezTo>
                    <a:pt x="71076" y="89942"/>
                    <a:pt x="69009" y="89538"/>
                    <a:pt x="66937" y="89538"/>
                  </a:cubicBezTo>
                  <a:cubicBezTo>
                    <a:pt x="66877" y="89538"/>
                    <a:pt x="66818" y="89538"/>
                    <a:pt x="66759" y="89539"/>
                  </a:cubicBezTo>
                  <a:cubicBezTo>
                    <a:pt x="64628" y="89563"/>
                    <a:pt x="62496" y="90003"/>
                    <a:pt x="60544" y="90849"/>
                  </a:cubicBezTo>
                  <a:cubicBezTo>
                    <a:pt x="60056" y="91075"/>
                    <a:pt x="59556" y="91277"/>
                    <a:pt x="59103" y="91563"/>
                  </a:cubicBezTo>
                  <a:cubicBezTo>
                    <a:pt x="58639" y="91825"/>
                    <a:pt x="58175" y="92075"/>
                    <a:pt x="57746" y="92397"/>
                  </a:cubicBezTo>
                  <a:lnTo>
                    <a:pt x="57103" y="92861"/>
                  </a:lnTo>
                  <a:lnTo>
                    <a:pt x="56936" y="92980"/>
                  </a:lnTo>
                  <a:cubicBezTo>
                    <a:pt x="56889" y="93028"/>
                    <a:pt x="56829" y="93063"/>
                    <a:pt x="56793" y="93087"/>
                  </a:cubicBezTo>
                  <a:lnTo>
                    <a:pt x="56555" y="93278"/>
                  </a:lnTo>
                  <a:lnTo>
                    <a:pt x="55615" y="94028"/>
                  </a:lnTo>
                  <a:lnTo>
                    <a:pt x="51864" y="97016"/>
                  </a:lnTo>
                  <a:lnTo>
                    <a:pt x="36850" y="108958"/>
                  </a:lnTo>
                  <a:lnTo>
                    <a:pt x="1" y="138271"/>
                  </a:lnTo>
                  <a:lnTo>
                    <a:pt x="13062" y="138271"/>
                  </a:lnTo>
                  <a:lnTo>
                    <a:pt x="41911" y="115304"/>
                  </a:lnTo>
                  <a:lnTo>
                    <a:pt x="56924" y="103362"/>
                  </a:lnTo>
                  <a:lnTo>
                    <a:pt x="60675" y="100374"/>
                  </a:lnTo>
                  <a:lnTo>
                    <a:pt x="61615" y="99636"/>
                  </a:lnTo>
                  <a:lnTo>
                    <a:pt x="61854" y="99445"/>
                  </a:lnTo>
                  <a:cubicBezTo>
                    <a:pt x="61889" y="99409"/>
                    <a:pt x="61913" y="99386"/>
                    <a:pt x="61949" y="99374"/>
                  </a:cubicBezTo>
                  <a:lnTo>
                    <a:pt x="62032" y="99314"/>
                  </a:lnTo>
                  <a:lnTo>
                    <a:pt x="62354" y="99088"/>
                  </a:lnTo>
                  <a:cubicBezTo>
                    <a:pt x="62568" y="98909"/>
                    <a:pt x="62806" y="98802"/>
                    <a:pt x="63032" y="98659"/>
                  </a:cubicBezTo>
                  <a:cubicBezTo>
                    <a:pt x="63258" y="98516"/>
                    <a:pt x="63509" y="98421"/>
                    <a:pt x="63747" y="98314"/>
                  </a:cubicBezTo>
                  <a:cubicBezTo>
                    <a:pt x="64745" y="97879"/>
                    <a:pt x="65841" y="97662"/>
                    <a:pt x="66940" y="97662"/>
                  </a:cubicBezTo>
                  <a:cubicBezTo>
                    <a:pt x="67976" y="97662"/>
                    <a:pt x="69014" y="97855"/>
                    <a:pt x="69974" y="98243"/>
                  </a:cubicBezTo>
                  <a:cubicBezTo>
                    <a:pt x="70962" y="98635"/>
                    <a:pt x="71855" y="99231"/>
                    <a:pt x="72617" y="99981"/>
                  </a:cubicBezTo>
                  <a:cubicBezTo>
                    <a:pt x="72724" y="100064"/>
                    <a:pt x="72795" y="100171"/>
                    <a:pt x="72891" y="100267"/>
                  </a:cubicBezTo>
                  <a:lnTo>
                    <a:pt x="73153" y="100576"/>
                  </a:lnTo>
                  <a:cubicBezTo>
                    <a:pt x="73200" y="100624"/>
                    <a:pt x="73236" y="100660"/>
                    <a:pt x="73295" y="100731"/>
                  </a:cubicBezTo>
                  <a:lnTo>
                    <a:pt x="73486" y="100969"/>
                  </a:lnTo>
                  <a:lnTo>
                    <a:pt x="73855" y="101433"/>
                  </a:lnTo>
                  <a:lnTo>
                    <a:pt x="75355" y="103315"/>
                  </a:lnTo>
                  <a:lnTo>
                    <a:pt x="81320" y="110816"/>
                  </a:lnTo>
                  <a:lnTo>
                    <a:pt x="81701" y="111280"/>
                  </a:lnTo>
                  <a:lnTo>
                    <a:pt x="81785" y="111399"/>
                  </a:lnTo>
                  <a:lnTo>
                    <a:pt x="81832" y="111459"/>
                  </a:lnTo>
                  <a:lnTo>
                    <a:pt x="81904" y="111542"/>
                  </a:lnTo>
                  <a:lnTo>
                    <a:pt x="82166" y="111840"/>
                  </a:lnTo>
                  <a:lnTo>
                    <a:pt x="82689" y="112423"/>
                  </a:lnTo>
                  <a:lnTo>
                    <a:pt x="82951" y="112721"/>
                  </a:lnTo>
                  <a:lnTo>
                    <a:pt x="83237" y="112994"/>
                  </a:lnTo>
                  <a:lnTo>
                    <a:pt x="83821" y="113530"/>
                  </a:lnTo>
                  <a:cubicBezTo>
                    <a:pt x="84011" y="113721"/>
                    <a:pt x="84202" y="113899"/>
                    <a:pt x="84428" y="114054"/>
                  </a:cubicBezTo>
                  <a:lnTo>
                    <a:pt x="85059" y="114530"/>
                  </a:lnTo>
                  <a:cubicBezTo>
                    <a:pt x="85273" y="114685"/>
                    <a:pt x="85476" y="114852"/>
                    <a:pt x="85702" y="114995"/>
                  </a:cubicBezTo>
                  <a:cubicBezTo>
                    <a:pt x="87476" y="116161"/>
                    <a:pt x="89476" y="116971"/>
                    <a:pt x="91548" y="117388"/>
                  </a:cubicBezTo>
                  <a:cubicBezTo>
                    <a:pt x="92629" y="117605"/>
                    <a:pt x="93730" y="117716"/>
                    <a:pt x="94832" y="117716"/>
                  </a:cubicBezTo>
                  <a:cubicBezTo>
                    <a:pt x="95841" y="117716"/>
                    <a:pt x="96850" y="117623"/>
                    <a:pt x="97846" y="117435"/>
                  </a:cubicBezTo>
                  <a:cubicBezTo>
                    <a:pt x="99930" y="117054"/>
                    <a:pt x="101954" y="116269"/>
                    <a:pt x="103728" y="115126"/>
                  </a:cubicBezTo>
                  <a:cubicBezTo>
                    <a:pt x="105502" y="113983"/>
                    <a:pt x="107073" y="112506"/>
                    <a:pt x="108300" y="110780"/>
                  </a:cubicBezTo>
                  <a:cubicBezTo>
                    <a:pt x="109538" y="109065"/>
                    <a:pt x="110431" y="107101"/>
                    <a:pt x="110931" y="105041"/>
                  </a:cubicBezTo>
                  <a:cubicBezTo>
                    <a:pt x="111431" y="102993"/>
                    <a:pt x="111538" y="100850"/>
                    <a:pt x="111229" y="98755"/>
                  </a:cubicBezTo>
                  <a:cubicBezTo>
                    <a:pt x="110931" y="96659"/>
                    <a:pt x="110217" y="94611"/>
                    <a:pt x="109157" y="92790"/>
                  </a:cubicBezTo>
                  <a:cubicBezTo>
                    <a:pt x="109014" y="92563"/>
                    <a:pt x="108895" y="92325"/>
                    <a:pt x="108752" y="92111"/>
                  </a:cubicBezTo>
                  <a:lnTo>
                    <a:pt x="108288" y="91456"/>
                  </a:lnTo>
                  <a:lnTo>
                    <a:pt x="107824" y="90825"/>
                  </a:lnTo>
                  <a:lnTo>
                    <a:pt x="107454" y="90349"/>
                  </a:lnTo>
                  <a:lnTo>
                    <a:pt x="105966" y="88468"/>
                  </a:lnTo>
                  <a:lnTo>
                    <a:pt x="102990" y="84705"/>
                  </a:lnTo>
                  <a:lnTo>
                    <a:pt x="97025" y="77192"/>
                  </a:lnTo>
                  <a:lnTo>
                    <a:pt x="85106" y="62155"/>
                  </a:lnTo>
                  <a:lnTo>
                    <a:pt x="79141" y="54642"/>
                  </a:lnTo>
                  <a:lnTo>
                    <a:pt x="78403" y="53701"/>
                  </a:lnTo>
                  <a:lnTo>
                    <a:pt x="78213" y="53475"/>
                  </a:lnTo>
                  <a:lnTo>
                    <a:pt x="78117" y="53356"/>
                  </a:lnTo>
                  <a:lnTo>
                    <a:pt x="78058" y="53273"/>
                  </a:lnTo>
                  <a:lnTo>
                    <a:pt x="77832" y="52939"/>
                  </a:lnTo>
                  <a:cubicBezTo>
                    <a:pt x="77748" y="52820"/>
                    <a:pt x="77665" y="52725"/>
                    <a:pt x="77594" y="52606"/>
                  </a:cubicBezTo>
                  <a:lnTo>
                    <a:pt x="77391" y="52249"/>
                  </a:lnTo>
                  <a:lnTo>
                    <a:pt x="77189" y="51904"/>
                  </a:lnTo>
                  <a:lnTo>
                    <a:pt x="77034" y="51534"/>
                  </a:lnTo>
                  <a:cubicBezTo>
                    <a:pt x="76593" y="50546"/>
                    <a:pt x="76343" y="49475"/>
                    <a:pt x="76308" y="48403"/>
                  </a:cubicBezTo>
                  <a:cubicBezTo>
                    <a:pt x="76224" y="46236"/>
                    <a:pt x="77010" y="44045"/>
                    <a:pt x="78451" y="42450"/>
                  </a:cubicBezTo>
                  <a:cubicBezTo>
                    <a:pt x="79165" y="41652"/>
                    <a:pt x="80058" y="40974"/>
                    <a:pt x="81011" y="40486"/>
                  </a:cubicBezTo>
                  <a:cubicBezTo>
                    <a:pt x="81975" y="40009"/>
                    <a:pt x="83035" y="39724"/>
                    <a:pt x="84118" y="39640"/>
                  </a:cubicBezTo>
                  <a:cubicBezTo>
                    <a:pt x="84331" y="39624"/>
                    <a:pt x="84544" y="39616"/>
                    <a:pt x="84757" y="39616"/>
                  </a:cubicBezTo>
                  <a:cubicBezTo>
                    <a:pt x="86715" y="39616"/>
                    <a:pt x="88662" y="40300"/>
                    <a:pt x="90155" y="41545"/>
                  </a:cubicBezTo>
                  <a:cubicBezTo>
                    <a:pt x="90357" y="41724"/>
                    <a:pt x="90548" y="41914"/>
                    <a:pt x="90750" y="42093"/>
                  </a:cubicBezTo>
                  <a:cubicBezTo>
                    <a:pt x="90941" y="42283"/>
                    <a:pt x="91107" y="42498"/>
                    <a:pt x="91298" y="42700"/>
                  </a:cubicBezTo>
                  <a:lnTo>
                    <a:pt x="91369" y="42771"/>
                  </a:lnTo>
                  <a:lnTo>
                    <a:pt x="91393" y="42807"/>
                  </a:lnTo>
                  <a:lnTo>
                    <a:pt x="91441" y="42867"/>
                  </a:lnTo>
                  <a:lnTo>
                    <a:pt x="91631" y="43105"/>
                  </a:lnTo>
                  <a:lnTo>
                    <a:pt x="92000" y="43569"/>
                  </a:lnTo>
                  <a:lnTo>
                    <a:pt x="92750" y="44510"/>
                  </a:lnTo>
                  <a:lnTo>
                    <a:pt x="95739" y="48260"/>
                  </a:lnTo>
                  <a:lnTo>
                    <a:pt x="107681" y="63274"/>
                  </a:lnTo>
                  <a:lnTo>
                    <a:pt x="119635" y="78288"/>
                  </a:lnTo>
                  <a:lnTo>
                    <a:pt x="121123" y="80169"/>
                  </a:lnTo>
                  <a:cubicBezTo>
                    <a:pt x="121456" y="80562"/>
                    <a:pt x="121813" y="80967"/>
                    <a:pt x="122159" y="81348"/>
                  </a:cubicBezTo>
                  <a:cubicBezTo>
                    <a:pt x="122528" y="81729"/>
                    <a:pt x="122933" y="82086"/>
                    <a:pt x="123314" y="82443"/>
                  </a:cubicBezTo>
                  <a:cubicBezTo>
                    <a:pt x="124921" y="83824"/>
                    <a:pt x="126802" y="84896"/>
                    <a:pt x="128802" y="85562"/>
                  </a:cubicBezTo>
                  <a:cubicBezTo>
                    <a:pt x="130518" y="86141"/>
                    <a:pt x="132320" y="86434"/>
                    <a:pt x="134120" y="86434"/>
                  </a:cubicBezTo>
                  <a:cubicBezTo>
                    <a:pt x="134431" y="86434"/>
                    <a:pt x="134743" y="86425"/>
                    <a:pt x="135053" y="86408"/>
                  </a:cubicBezTo>
                  <a:cubicBezTo>
                    <a:pt x="137161" y="86301"/>
                    <a:pt x="139256" y="85765"/>
                    <a:pt x="141173" y="84860"/>
                  </a:cubicBezTo>
                  <a:cubicBezTo>
                    <a:pt x="141661" y="84658"/>
                    <a:pt x="142114" y="84384"/>
                    <a:pt x="142578" y="84122"/>
                  </a:cubicBezTo>
                  <a:cubicBezTo>
                    <a:pt x="143042" y="83872"/>
                    <a:pt x="143471" y="83550"/>
                    <a:pt x="143900" y="83241"/>
                  </a:cubicBezTo>
                  <a:lnTo>
                    <a:pt x="144221" y="83015"/>
                  </a:lnTo>
                  <a:lnTo>
                    <a:pt x="144376" y="82895"/>
                  </a:lnTo>
                  <a:lnTo>
                    <a:pt x="144459" y="82836"/>
                  </a:lnTo>
                  <a:lnTo>
                    <a:pt x="144519" y="82788"/>
                  </a:lnTo>
                  <a:lnTo>
                    <a:pt x="144983" y="82419"/>
                  </a:lnTo>
                  <a:lnTo>
                    <a:pt x="145221" y="82229"/>
                  </a:lnTo>
                  <a:lnTo>
                    <a:pt x="145519" y="81967"/>
                  </a:lnTo>
                  <a:lnTo>
                    <a:pt x="146114" y="81455"/>
                  </a:lnTo>
                  <a:cubicBezTo>
                    <a:pt x="147674" y="80026"/>
                    <a:pt x="148960" y="78288"/>
                    <a:pt x="149865" y="76371"/>
                  </a:cubicBezTo>
                  <a:cubicBezTo>
                    <a:pt x="151686" y="72549"/>
                    <a:pt x="151972" y="68037"/>
                    <a:pt x="150615" y="64012"/>
                  </a:cubicBezTo>
                  <a:lnTo>
                    <a:pt x="150365" y="63250"/>
                  </a:lnTo>
                  <a:lnTo>
                    <a:pt x="150043" y="62524"/>
                  </a:lnTo>
                  <a:lnTo>
                    <a:pt x="149710" y="61798"/>
                  </a:lnTo>
                  <a:cubicBezTo>
                    <a:pt x="149591" y="61571"/>
                    <a:pt x="149460" y="61345"/>
                    <a:pt x="149329" y="61107"/>
                  </a:cubicBezTo>
                  <a:lnTo>
                    <a:pt x="148936" y="60417"/>
                  </a:lnTo>
                  <a:cubicBezTo>
                    <a:pt x="148805" y="60190"/>
                    <a:pt x="148638" y="59988"/>
                    <a:pt x="148483" y="59774"/>
                  </a:cubicBezTo>
                  <a:cubicBezTo>
                    <a:pt x="148186" y="59345"/>
                    <a:pt x="147840" y="58869"/>
                    <a:pt x="147614" y="58607"/>
                  </a:cubicBezTo>
                  <a:lnTo>
                    <a:pt x="144638" y="54844"/>
                  </a:lnTo>
                  <a:lnTo>
                    <a:pt x="138661" y="47343"/>
                  </a:lnTo>
                  <a:lnTo>
                    <a:pt x="126719" y="32330"/>
                  </a:lnTo>
                  <a:lnTo>
                    <a:pt x="120742" y="24817"/>
                  </a:lnTo>
                  <a:lnTo>
                    <a:pt x="119254" y="22948"/>
                  </a:lnTo>
                  <a:lnTo>
                    <a:pt x="118503" y="22007"/>
                  </a:lnTo>
                  <a:lnTo>
                    <a:pt x="118134" y="21543"/>
                  </a:lnTo>
                  <a:lnTo>
                    <a:pt x="117944" y="21305"/>
                  </a:lnTo>
                  <a:lnTo>
                    <a:pt x="117896" y="21245"/>
                  </a:lnTo>
                  <a:lnTo>
                    <a:pt x="117861" y="21197"/>
                  </a:lnTo>
                  <a:lnTo>
                    <a:pt x="117813" y="21114"/>
                  </a:lnTo>
                  <a:cubicBezTo>
                    <a:pt x="117158" y="20269"/>
                    <a:pt x="116682" y="19304"/>
                    <a:pt x="116408" y="18280"/>
                  </a:cubicBezTo>
                  <a:cubicBezTo>
                    <a:pt x="115860" y="16221"/>
                    <a:pt x="116170" y="13935"/>
                    <a:pt x="117253" y="12113"/>
                  </a:cubicBezTo>
                  <a:cubicBezTo>
                    <a:pt x="118313" y="10291"/>
                    <a:pt x="120170" y="8874"/>
                    <a:pt x="122218" y="8363"/>
                  </a:cubicBezTo>
                  <a:cubicBezTo>
                    <a:pt x="122859" y="8200"/>
                    <a:pt x="123521" y="8120"/>
                    <a:pt x="124184" y="8120"/>
                  </a:cubicBezTo>
                  <a:cubicBezTo>
                    <a:pt x="125654" y="8120"/>
                    <a:pt x="127127" y="8513"/>
                    <a:pt x="128374" y="9267"/>
                  </a:cubicBezTo>
                  <a:lnTo>
                    <a:pt x="128719" y="9470"/>
                  </a:lnTo>
                  <a:cubicBezTo>
                    <a:pt x="128826" y="9529"/>
                    <a:pt x="128921" y="9625"/>
                    <a:pt x="129029" y="9708"/>
                  </a:cubicBezTo>
                  <a:lnTo>
                    <a:pt x="129350" y="9946"/>
                  </a:lnTo>
                  <a:cubicBezTo>
                    <a:pt x="129457" y="10017"/>
                    <a:pt x="129552" y="10125"/>
                    <a:pt x="129648" y="10208"/>
                  </a:cubicBezTo>
                  <a:lnTo>
                    <a:pt x="129945" y="10482"/>
                  </a:lnTo>
                  <a:cubicBezTo>
                    <a:pt x="130053" y="10565"/>
                    <a:pt x="130124" y="10672"/>
                    <a:pt x="130207" y="10779"/>
                  </a:cubicBezTo>
                  <a:lnTo>
                    <a:pt x="130481" y="11077"/>
                  </a:lnTo>
                  <a:lnTo>
                    <a:pt x="130553" y="11149"/>
                  </a:lnTo>
                  <a:cubicBezTo>
                    <a:pt x="130565" y="11172"/>
                    <a:pt x="130612" y="11220"/>
                    <a:pt x="130636" y="11256"/>
                  </a:cubicBezTo>
                  <a:lnTo>
                    <a:pt x="130826" y="11494"/>
                  </a:lnTo>
                  <a:lnTo>
                    <a:pt x="133815" y="15244"/>
                  </a:lnTo>
                  <a:lnTo>
                    <a:pt x="139780" y="22757"/>
                  </a:lnTo>
                  <a:lnTo>
                    <a:pt x="141280" y="24626"/>
                  </a:lnTo>
                  <a:lnTo>
                    <a:pt x="142018" y="25567"/>
                  </a:lnTo>
                  <a:lnTo>
                    <a:pt x="142114" y="25686"/>
                  </a:lnTo>
                  <a:lnTo>
                    <a:pt x="142245" y="25841"/>
                  </a:lnTo>
                  <a:lnTo>
                    <a:pt x="142518" y="26150"/>
                  </a:lnTo>
                  <a:lnTo>
                    <a:pt x="143066" y="26758"/>
                  </a:lnTo>
                  <a:cubicBezTo>
                    <a:pt x="144590" y="28353"/>
                    <a:pt x="146495" y="29579"/>
                    <a:pt x="148555" y="30341"/>
                  </a:cubicBezTo>
                  <a:cubicBezTo>
                    <a:pt x="150210" y="30954"/>
                    <a:pt x="151974" y="31282"/>
                    <a:pt x="153746" y="31282"/>
                  </a:cubicBezTo>
                  <a:cubicBezTo>
                    <a:pt x="154178" y="31282"/>
                    <a:pt x="154611" y="31262"/>
                    <a:pt x="155044" y="31222"/>
                  </a:cubicBezTo>
                  <a:cubicBezTo>
                    <a:pt x="157235" y="31020"/>
                    <a:pt x="159390" y="30329"/>
                    <a:pt x="161271" y="29198"/>
                  </a:cubicBezTo>
                  <a:cubicBezTo>
                    <a:pt x="161759" y="28936"/>
                    <a:pt x="162199" y="28603"/>
                    <a:pt x="162640" y="28282"/>
                  </a:cubicBezTo>
                  <a:lnTo>
                    <a:pt x="162961" y="28043"/>
                  </a:lnTo>
                  <a:lnTo>
                    <a:pt x="163200" y="27865"/>
                  </a:lnTo>
                  <a:lnTo>
                    <a:pt x="163676" y="27484"/>
                  </a:lnTo>
                  <a:lnTo>
                    <a:pt x="165545" y="25996"/>
                  </a:lnTo>
                  <a:lnTo>
                    <a:pt x="169296" y="23007"/>
                  </a:lnTo>
                  <a:lnTo>
                    <a:pt x="170212" y="24162"/>
                  </a:lnTo>
                  <a:lnTo>
                    <a:pt x="171272" y="25496"/>
                  </a:lnTo>
                  <a:lnTo>
                    <a:pt x="174903" y="13363"/>
                  </a:lnTo>
                  <a:lnTo>
                    <a:pt x="174903" y="13363"/>
                  </a:lnTo>
                  <a:lnTo>
                    <a:pt x="162271" y="14173"/>
                  </a:lnTo>
                  <a:lnTo>
                    <a:pt x="162783" y="14816"/>
                  </a:lnTo>
                  <a:lnTo>
                    <a:pt x="163331" y="15506"/>
                  </a:lnTo>
                  <a:lnTo>
                    <a:pt x="163842" y="16149"/>
                  </a:lnTo>
                  <a:lnTo>
                    <a:pt x="164247" y="16649"/>
                  </a:lnTo>
                  <a:lnTo>
                    <a:pt x="160497" y="19638"/>
                  </a:lnTo>
                  <a:lnTo>
                    <a:pt x="158616" y="21138"/>
                  </a:lnTo>
                  <a:lnTo>
                    <a:pt x="158151" y="21507"/>
                  </a:lnTo>
                  <a:lnTo>
                    <a:pt x="157913" y="21697"/>
                  </a:lnTo>
                  <a:cubicBezTo>
                    <a:pt x="157842" y="21745"/>
                    <a:pt x="157806" y="21769"/>
                    <a:pt x="157746" y="21805"/>
                  </a:cubicBezTo>
                  <a:cubicBezTo>
                    <a:pt x="157544" y="21948"/>
                    <a:pt x="157354" y="22114"/>
                    <a:pt x="157127" y="22221"/>
                  </a:cubicBezTo>
                  <a:cubicBezTo>
                    <a:pt x="156270" y="22733"/>
                    <a:pt x="155318" y="23043"/>
                    <a:pt x="154317" y="23138"/>
                  </a:cubicBezTo>
                  <a:cubicBezTo>
                    <a:pt x="154125" y="23157"/>
                    <a:pt x="153931" y="23166"/>
                    <a:pt x="153737" y="23166"/>
                  </a:cubicBezTo>
                  <a:cubicBezTo>
                    <a:pt x="152937" y="23166"/>
                    <a:pt x="152134" y="23011"/>
                    <a:pt x="151377" y="22733"/>
                  </a:cubicBezTo>
                  <a:cubicBezTo>
                    <a:pt x="150448" y="22388"/>
                    <a:pt x="149591" y="21852"/>
                    <a:pt x="148912" y="21126"/>
                  </a:cubicBezTo>
                  <a:lnTo>
                    <a:pt x="148662" y="20840"/>
                  </a:lnTo>
                  <a:lnTo>
                    <a:pt x="148531" y="20697"/>
                  </a:lnTo>
                  <a:cubicBezTo>
                    <a:pt x="148507" y="20674"/>
                    <a:pt x="148495" y="20662"/>
                    <a:pt x="148472" y="20626"/>
                  </a:cubicBezTo>
                  <a:lnTo>
                    <a:pt x="148376" y="20507"/>
                  </a:lnTo>
                  <a:lnTo>
                    <a:pt x="147626" y="19566"/>
                  </a:lnTo>
                  <a:lnTo>
                    <a:pt x="146138" y="17697"/>
                  </a:lnTo>
                  <a:lnTo>
                    <a:pt x="140161" y="10184"/>
                  </a:lnTo>
                  <a:lnTo>
                    <a:pt x="137172" y="6434"/>
                  </a:lnTo>
                  <a:lnTo>
                    <a:pt x="136994" y="6196"/>
                  </a:lnTo>
                  <a:cubicBezTo>
                    <a:pt x="136958" y="6160"/>
                    <a:pt x="136934" y="6124"/>
                    <a:pt x="136887" y="6077"/>
                  </a:cubicBezTo>
                  <a:lnTo>
                    <a:pt x="136756" y="5922"/>
                  </a:lnTo>
                  <a:lnTo>
                    <a:pt x="136232" y="5326"/>
                  </a:lnTo>
                  <a:cubicBezTo>
                    <a:pt x="136053" y="5136"/>
                    <a:pt x="135887" y="4922"/>
                    <a:pt x="135684" y="4743"/>
                  </a:cubicBezTo>
                  <a:lnTo>
                    <a:pt x="135101" y="4195"/>
                  </a:lnTo>
                  <a:cubicBezTo>
                    <a:pt x="134910" y="4017"/>
                    <a:pt x="134720" y="3826"/>
                    <a:pt x="134505" y="3671"/>
                  </a:cubicBezTo>
                  <a:lnTo>
                    <a:pt x="133863" y="3183"/>
                  </a:lnTo>
                  <a:cubicBezTo>
                    <a:pt x="133648" y="3029"/>
                    <a:pt x="133446" y="2850"/>
                    <a:pt x="133220" y="2707"/>
                  </a:cubicBezTo>
                  <a:lnTo>
                    <a:pt x="132541" y="2290"/>
                  </a:lnTo>
                  <a:cubicBezTo>
                    <a:pt x="130031" y="783"/>
                    <a:pt x="127119" y="0"/>
                    <a:pt x="124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78;p16">
              <a:extLst>
                <a:ext uri="{FF2B5EF4-FFF2-40B4-BE49-F238E27FC236}">
                  <a16:creationId xmlns:a16="http://schemas.microsoft.com/office/drawing/2014/main" id="{AFC2F878-442B-F4DF-72FD-00C579F7B2CD}"/>
                </a:ext>
              </a:extLst>
            </p:cNvPr>
            <p:cNvGrpSpPr/>
            <p:nvPr/>
          </p:nvGrpSpPr>
          <p:grpSpPr>
            <a:xfrm>
              <a:off x="1806690" y="1389189"/>
              <a:ext cx="4502713" cy="3725654"/>
              <a:chOff x="2346303" y="1389189"/>
              <a:chExt cx="4502713" cy="3725654"/>
            </a:xfrm>
          </p:grpSpPr>
          <p:sp>
            <p:nvSpPr>
              <p:cNvPr id="9" name="Google Shape;79;p16">
                <a:extLst>
                  <a:ext uri="{FF2B5EF4-FFF2-40B4-BE49-F238E27FC236}">
                    <a16:creationId xmlns:a16="http://schemas.microsoft.com/office/drawing/2014/main" id="{7F4F4518-DA23-223B-2AE1-5082F0784F37}"/>
                  </a:ext>
                </a:extLst>
              </p:cNvPr>
              <p:cNvSpPr/>
              <p:nvPr/>
            </p:nvSpPr>
            <p:spPr>
              <a:xfrm>
                <a:off x="5565644" y="2271083"/>
                <a:ext cx="46149" cy="58076"/>
              </a:xfrm>
              <a:custGeom>
                <a:avLst/>
                <a:gdLst/>
                <a:ahLst/>
                <a:cxnLst/>
                <a:rect l="l" t="t" r="r" b="b"/>
                <a:pathLst>
                  <a:path w="1656" h="2084" extrusionOk="0">
                    <a:moveTo>
                      <a:pt x="0" y="0"/>
                    </a:moveTo>
                    <a:lnTo>
                      <a:pt x="1655" y="208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p16">
                <a:extLst>
                  <a:ext uri="{FF2B5EF4-FFF2-40B4-BE49-F238E27FC236}">
                    <a16:creationId xmlns:a16="http://schemas.microsoft.com/office/drawing/2014/main" id="{14163B03-5884-3BD3-1BBD-6FFF1668BD16}"/>
                  </a:ext>
                </a:extLst>
              </p:cNvPr>
              <p:cNvSpPr/>
              <p:nvPr/>
            </p:nvSpPr>
            <p:spPr>
              <a:xfrm>
                <a:off x="5518522" y="2212006"/>
                <a:ext cx="46483" cy="58104"/>
              </a:xfrm>
              <a:custGeom>
                <a:avLst/>
                <a:gdLst/>
                <a:ahLst/>
                <a:cxnLst/>
                <a:rect l="l" t="t" r="r" b="b"/>
                <a:pathLst>
                  <a:path w="1668" h="2085" extrusionOk="0">
                    <a:moveTo>
                      <a:pt x="1" y="1"/>
                    </a:moveTo>
                    <a:lnTo>
                      <a:pt x="1667" y="2084"/>
                    </a:lnTo>
                    <a:lnTo>
                      <a:pt x="1667" y="2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p16">
                <a:extLst>
                  <a:ext uri="{FF2B5EF4-FFF2-40B4-BE49-F238E27FC236}">
                    <a16:creationId xmlns:a16="http://schemas.microsoft.com/office/drawing/2014/main" id="{C03658C0-C879-F307-3268-230FC86FE882}"/>
                  </a:ext>
                </a:extLst>
              </p:cNvPr>
              <p:cNvSpPr/>
              <p:nvPr/>
            </p:nvSpPr>
            <p:spPr>
              <a:xfrm>
                <a:off x="2476718" y="4996685"/>
                <a:ext cx="0" cy="28"/>
              </a:xfrm>
              <a:custGeom>
                <a:avLst/>
                <a:gdLst/>
                <a:ahLst/>
                <a:cxnLst/>
                <a:rect l="l" t="t" r="r" b="b"/>
                <a:pathLst>
                  <a:path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p16">
                <a:extLst>
                  <a:ext uri="{FF2B5EF4-FFF2-40B4-BE49-F238E27FC236}">
                    <a16:creationId xmlns:a16="http://schemas.microsoft.com/office/drawing/2014/main" id="{39664A09-68CE-B6A3-9E71-DDF8A7612ACC}"/>
                  </a:ext>
                </a:extLst>
              </p:cNvPr>
              <p:cNvSpPr/>
              <p:nvPr/>
            </p:nvSpPr>
            <p:spPr>
              <a:xfrm>
                <a:off x="4051681" y="3888849"/>
                <a:ext cx="148367" cy="81317"/>
              </a:xfrm>
              <a:custGeom>
                <a:avLst/>
                <a:gdLst/>
                <a:ahLst/>
                <a:cxnLst/>
                <a:rect l="l" t="t" r="r" b="b"/>
                <a:pathLst>
                  <a:path w="5324" h="2918" extrusionOk="0">
                    <a:moveTo>
                      <a:pt x="168" y="1"/>
                    </a:moveTo>
                    <a:lnTo>
                      <a:pt x="1" y="1025"/>
                    </a:lnTo>
                    <a:cubicBezTo>
                      <a:pt x="215" y="1061"/>
                      <a:pt x="430" y="1072"/>
                      <a:pt x="632" y="1132"/>
                    </a:cubicBezTo>
                    <a:lnTo>
                      <a:pt x="1251" y="1299"/>
                    </a:lnTo>
                    <a:cubicBezTo>
                      <a:pt x="1680" y="1382"/>
                      <a:pt x="2073" y="1561"/>
                      <a:pt x="2477" y="1703"/>
                    </a:cubicBezTo>
                    <a:cubicBezTo>
                      <a:pt x="2680" y="1775"/>
                      <a:pt x="2870" y="1870"/>
                      <a:pt x="3061" y="1965"/>
                    </a:cubicBezTo>
                    <a:lnTo>
                      <a:pt x="3632" y="2239"/>
                    </a:lnTo>
                    <a:cubicBezTo>
                      <a:pt x="4001" y="2465"/>
                      <a:pt x="4371" y="2680"/>
                      <a:pt x="4728" y="2918"/>
                    </a:cubicBezTo>
                    <a:lnTo>
                      <a:pt x="5323" y="2061"/>
                    </a:lnTo>
                    <a:cubicBezTo>
                      <a:pt x="4930" y="1811"/>
                      <a:pt x="4537" y="1573"/>
                      <a:pt x="4132" y="1334"/>
                    </a:cubicBezTo>
                    <a:lnTo>
                      <a:pt x="3501" y="1025"/>
                    </a:lnTo>
                    <a:cubicBezTo>
                      <a:pt x="3287" y="930"/>
                      <a:pt x="3085" y="811"/>
                      <a:pt x="2858" y="739"/>
                    </a:cubicBezTo>
                    <a:cubicBezTo>
                      <a:pt x="2418" y="584"/>
                      <a:pt x="1989" y="394"/>
                      <a:pt x="1537" y="299"/>
                    </a:cubicBezTo>
                    <a:lnTo>
                      <a:pt x="858" y="120"/>
                    </a:lnTo>
                    <a:cubicBezTo>
                      <a:pt x="632" y="60"/>
                      <a:pt x="394" y="37"/>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p16">
                <a:extLst>
                  <a:ext uri="{FF2B5EF4-FFF2-40B4-BE49-F238E27FC236}">
                    <a16:creationId xmlns:a16="http://schemas.microsoft.com/office/drawing/2014/main" id="{027C0F06-E71F-F0F7-A83C-929DE254F8DD}"/>
                  </a:ext>
                </a:extLst>
              </p:cNvPr>
              <p:cNvSpPr/>
              <p:nvPr/>
            </p:nvSpPr>
            <p:spPr>
              <a:xfrm>
                <a:off x="6180436" y="3034516"/>
                <a:ext cx="73682" cy="149676"/>
              </a:xfrm>
              <a:custGeom>
                <a:avLst/>
                <a:gdLst/>
                <a:ahLst/>
                <a:cxnLst/>
                <a:rect l="l" t="t" r="r" b="b"/>
                <a:pathLst>
                  <a:path w="2644" h="5371" extrusionOk="0">
                    <a:moveTo>
                      <a:pt x="882" y="0"/>
                    </a:moveTo>
                    <a:lnTo>
                      <a:pt x="0" y="524"/>
                    </a:lnTo>
                    <a:lnTo>
                      <a:pt x="322" y="1084"/>
                    </a:lnTo>
                    <a:cubicBezTo>
                      <a:pt x="429" y="1262"/>
                      <a:pt x="501" y="1477"/>
                      <a:pt x="596" y="1667"/>
                    </a:cubicBezTo>
                    <a:lnTo>
                      <a:pt x="858" y="2251"/>
                    </a:lnTo>
                    <a:cubicBezTo>
                      <a:pt x="929" y="2453"/>
                      <a:pt x="989" y="2655"/>
                      <a:pt x="1060" y="2858"/>
                    </a:cubicBezTo>
                    <a:cubicBezTo>
                      <a:pt x="1132" y="3060"/>
                      <a:pt x="1203" y="3263"/>
                      <a:pt x="1263" y="3477"/>
                    </a:cubicBezTo>
                    <a:lnTo>
                      <a:pt x="1405" y="4096"/>
                    </a:lnTo>
                    <a:cubicBezTo>
                      <a:pt x="1513" y="4513"/>
                      <a:pt x="1560" y="4941"/>
                      <a:pt x="1608" y="5370"/>
                    </a:cubicBezTo>
                    <a:lnTo>
                      <a:pt x="2644" y="5263"/>
                    </a:lnTo>
                    <a:cubicBezTo>
                      <a:pt x="2584" y="4799"/>
                      <a:pt x="2537" y="4334"/>
                      <a:pt x="2417" y="3882"/>
                    </a:cubicBezTo>
                    <a:lnTo>
                      <a:pt x="2263" y="3203"/>
                    </a:lnTo>
                    <a:cubicBezTo>
                      <a:pt x="2203" y="2977"/>
                      <a:pt x="2120" y="2751"/>
                      <a:pt x="2048" y="2536"/>
                    </a:cubicBezTo>
                    <a:cubicBezTo>
                      <a:pt x="1977" y="2310"/>
                      <a:pt x="1905" y="2084"/>
                      <a:pt x="1822" y="1870"/>
                    </a:cubicBezTo>
                    <a:lnTo>
                      <a:pt x="1536" y="1227"/>
                    </a:lnTo>
                    <a:cubicBezTo>
                      <a:pt x="1429" y="1024"/>
                      <a:pt x="1358" y="798"/>
                      <a:pt x="1239" y="596"/>
                    </a:cubicBezTo>
                    <a:lnTo>
                      <a:pt x="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p16">
                <a:extLst>
                  <a:ext uri="{FF2B5EF4-FFF2-40B4-BE49-F238E27FC236}">
                    <a16:creationId xmlns:a16="http://schemas.microsoft.com/office/drawing/2014/main" id="{371A9459-3D81-F90B-AF6A-1B6CCB0A1637}"/>
                  </a:ext>
                </a:extLst>
              </p:cNvPr>
              <p:cNvSpPr/>
              <p:nvPr/>
            </p:nvSpPr>
            <p:spPr>
              <a:xfrm>
                <a:off x="6157224" y="3295960"/>
                <a:ext cx="89260" cy="146360"/>
              </a:xfrm>
              <a:custGeom>
                <a:avLst/>
                <a:gdLst/>
                <a:ahLst/>
                <a:cxnLst/>
                <a:rect l="l" t="t" r="r" b="b"/>
                <a:pathLst>
                  <a:path w="3203" h="5252" extrusionOk="0">
                    <a:moveTo>
                      <a:pt x="2203" y="0"/>
                    </a:moveTo>
                    <a:cubicBezTo>
                      <a:pt x="1810" y="1679"/>
                      <a:pt x="1060" y="3263"/>
                      <a:pt x="0" y="4620"/>
                    </a:cubicBezTo>
                    <a:lnTo>
                      <a:pt x="822" y="5251"/>
                    </a:lnTo>
                    <a:cubicBezTo>
                      <a:pt x="1965" y="3775"/>
                      <a:pt x="2786" y="2048"/>
                      <a:pt x="3203" y="239"/>
                    </a:cubicBezTo>
                    <a:lnTo>
                      <a:pt x="2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p16">
                <a:extLst>
                  <a:ext uri="{FF2B5EF4-FFF2-40B4-BE49-F238E27FC236}">
                    <a16:creationId xmlns:a16="http://schemas.microsoft.com/office/drawing/2014/main" id="{FC739590-987C-D035-D50C-4C38A2A62452}"/>
                  </a:ext>
                </a:extLst>
              </p:cNvPr>
              <p:cNvSpPr/>
              <p:nvPr/>
            </p:nvSpPr>
            <p:spPr>
              <a:xfrm>
                <a:off x="5351963" y="1985060"/>
                <a:ext cx="115817" cy="135074"/>
              </a:xfrm>
              <a:custGeom>
                <a:avLst/>
                <a:gdLst/>
                <a:ahLst/>
                <a:cxnLst/>
                <a:rect l="l" t="t" r="r" b="b"/>
                <a:pathLst>
                  <a:path w="4156" h="4847" extrusionOk="0">
                    <a:moveTo>
                      <a:pt x="810" y="1"/>
                    </a:moveTo>
                    <a:lnTo>
                      <a:pt x="1" y="644"/>
                    </a:lnTo>
                    <a:lnTo>
                      <a:pt x="3346" y="4847"/>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p16">
                <a:extLst>
                  <a:ext uri="{FF2B5EF4-FFF2-40B4-BE49-F238E27FC236}">
                    <a16:creationId xmlns:a16="http://schemas.microsoft.com/office/drawing/2014/main" id="{593057FC-35B5-BD9B-9D7B-9CA238DF77B5}"/>
                  </a:ext>
                </a:extLst>
              </p:cNvPr>
              <p:cNvSpPr/>
              <p:nvPr/>
            </p:nvSpPr>
            <p:spPr>
              <a:xfrm>
                <a:off x="5518522" y="2193753"/>
                <a:ext cx="115817" cy="135408"/>
              </a:xfrm>
              <a:custGeom>
                <a:avLst/>
                <a:gdLst/>
                <a:ahLst/>
                <a:cxnLst/>
                <a:rect l="l" t="t" r="r" b="b"/>
                <a:pathLst>
                  <a:path w="4156" h="4859" extrusionOk="0">
                    <a:moveTo>
                      <a:pt x="810" y="1"/>
                    </a:moveTo>
                    <a:lnTo>
                      <a:pt x="1" y="656"/>
                    </a:lnTo>
                    <a:lnTo>
                      <a:pt x="1667" y="2739"/>
                    </a:lnTo>
                    <a:cubicBezTo>
                      <a:pt x="1667" y="2751"/>
                      <a:pt x="1667" y="2751"/>
                      <a:pt x="1667" y="2751"/>
                    </a:cubicBezTo>
                    <a:cubicBezTo>
                      <a:pt x="1679" y="2763"/>
                      <a:pt x="1679" y="2763"/>
                      <a:pt x="1691" y="2775"/>
                    </a:cubicBezTo>
                    <a:lnTo>
                      <a:pt x="3346" y="4859"/>
                    </a:lnTo>
                    <a:lnTo>
                      <a:pt x="4156" y="4216"/>
                    </a:lnTo>
                    <a:lnTo>
                      <a:pt x="2489" y="2108"/>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p16">
                <a:extLst>
                  <a:ext uri="{FF2B5EF4-FFF2-40B4-BE49-F238E27FC236}">
                    <a16:creationId xmlns:a16="http://schemas.microsoft.com/office/drawing/2014/main" id="{AC338E00-9F4C-9F2A-A50C-B7C6183AE3CC}"/>
                  </a:ext>
                </a:extLst>
              </p:cNvPr>
              <p:cNvSpPr/>
              <p:nvPr/>
            </p:nvSpPr>
            <p:spPr>
              <a:xfrm>
                <a:off x="5684746" y="2403115"/>
                <a:ext cx="115817" cy="135408"/>
              </a:xfrm>
              <a:custGeom>
                <a:avLst/>
                <a:gdLst/>
                <a:ahLst/>
                <a:cxnLst/>
                <a:rect l="l" t="t" r="r" b="b"/>
                <a:pathLst>
                  <a:path w="4156" h="4859" extrusionOk="0">
                    <a:moveTo>
                      <a:pt x="810" y="1"/>
                    </a:moveTo>
                    <a:lnTo>
                      <a:pt x="1" y="656"/>
                    </a:lnTo>
                    <a:lnTo>
                      <a:pt x="3346" y="4859"/>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p16">
                <a:extLst>
                  <a:ext uri="{FF2B5EF4-FFF2-40B4-BE49-F238E27FC236}">
                    <a16:creationId xmlns:a16="http://schemas.microsoft.com/office/drawing/2014/main" id="{DBB75965-41F4-C9C6-B68A-79AF3B28B6EF}"/>
                  </a:ext>
                </a:extLst>
              </p:cNvPr>
              <p:cNvSpPr/>
              <p:nvPr/>
            </p:nvSpPr>
            <p:spPr>
              <a:xfrm>
                <a:off x="5851304" y="2612142"/>
                <a:ext cx="116152" cy="135408"/>
              </a:xfrm>
              <a:custGeom>
                <a:avLst/>
                <a:gdLst/>
                <a:ahLst/>
                <a:cxnLst/>
                <a:rect l="l" t="t" r="r" b="b"/>
                <a:pathLst>
                  <a:path w="4168" h="4859" extrusionOk="0">
                    <a:moveTo>
                      <a:pt x="822" y="1"/>
                    </a:moveTo>
                    <a:lnTo>
                      <a:pt x="0" y="656"/>
                    </a:lnTo>
                    <a:lnTo>
                      <a:pt x="1679" y="2751"/>
                    </a:lnTo>
                    <a:lnTo>
                      <a:pt x="3346" y="4858"/>
                    </a:lnTo>
                    <a:lnTo>
                      <a:pt x="4168" y="4204"/>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p16">
                <a:extLst>
                  <a:ext uri="{FF2B5EF4-FFF2-40B4-BE49-F238E27FC236}">
                    <a16:creationId xmlns:a16="http://schemas.microsoft.com/office/drawing/2014/main" id="{FEE53F15-E593-D0F3-ACAF-F44485654DD9}"/>
                  </a:ext>
                </a:extLst>
              </p:cNvPr>
              <p:cNvSpPr/>
              <p:nvPr/>
            </p:nvSpPr>
            <p:spPr>
              <a:xfrm>
                <a:off x="6017528" y="2821504"/>
                <a:ext cx="115817" cy="135408"/>
              </a:xfrm>
              <a:custGeom>
                <a:avLst/>
                <a:gdLst/>
                <a:ahLst/>
                <a:cxnLst/>
                <a:rect l="l" t="t" r="r" b="b"/>
                <a:pathLst>
                  <a:path w="4156" h="4859" extrusionOk="0">
                    <a:moveTo>
                      <a:pt x="822" y="1"/>
                    </a:moveTo>
                    <a:lnTo>
                      <a:pt x="1" y="644"/>
                    </a:lnTo>
                    <a:lnTo>
                      <a:pt x="3346" y="4858"/>
                    </a:lnTo>
                    <a:lnTo>
                      <a:pt x="4156" y="4203"/>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p16">
                <a:extLst>
                  <a:ext uri="{FF2B5EF4-FFF2-40B4-BE49-F238E27FC236}">
                    <a16:creationId xmlns:a16="http://schemas.microsoft.com/office/drawing/2014/main" id="{3E5866E3-43E2-5B2C-40A9-B3B90A0CC64B}"/>
                  </a:ext>
                </a:extLst>
              </p:cNvPr>
              <p:cNvSpPr/>
              <p:nvPr/>
            </p:nvSpPr>
            <p:spPr>
              <a:xfrm>
                <a:off x="5945856" y="3502340"/>
                <a:ext cx="146695" cy="88619"/>
              </a:xfrm>
              <a:custGeom>
                <a:avLst/>
                <a:gdLst/>
                <a:ahLst/>
                <a:cxnLst/>
                <a:rect l="l" t="t" r="r" b="b"/>
                <a:pathLst>
                  <a:path w="5264" h="3180" extrusionOk="0">
                    <a:moveTo>
                      <a:pt x="4632" y="0"/>
                    </a:moveTo>
                    <a:cubicBezTo>
                      <a:pt x="3942" y="524"/>
                      <a:pt x="3215" y="976"/>
                      <a:pt x="2430" y="1334"/>
                    </a:cubicBezTo>
                    <a:cubicBezTo>
                      <a:pt x="2037" y="1512"/>
                      <a:pt x="1656" y="1703"/>
                      <a:pt x="1239" y="1822"/>
                    </a:cubicBezTo>
                    <a:lnTo>
                      <a:pt x="632" y="2024"/>
                    </a:lnTo>
                    <a:cubicBezTo>
                      <a:pt x="429" y="2084"/>
                      <a:pt x="215" y="2119"/>
                      <a:pt x="1" y="2179"/>
                    </a:cubicBezTo>
                    <a:lnTo>
                      <a:pt x="239" y="3179"/>
                    </a:lnTo>
                    <a:cubicBezTo>
                      <a:pt x="465" y="3131"/>
                      <a:pt x="691" y="3084"/>
                      <a:pt x="918" y="3024"/>
                    </a:cubicBezTo>
                    <a:lnTo>
                      <a:pt x="1584" y="2798"/>
                    </a:lnTo>
                    <a:cubicBezTo>
                      <a:pt x="2025" y="2667"/>
                      <a:pt x="2453" y="2465"/>
                      <a:pt x="2870" y="2274"/>
                    </a:cubicBezTo>
                    <a:cubicBezTo>
                      <a:pt x="3716" y="1881"/>
                      <a:pt x="4513" y="1393"/>
                      <a:pt x="5263" y="834"/>
                    </a:cubicBezTo>
                    <a:lnTo>
                      <a:pt x="4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p16">
                <a:extLst>
                  <a:ext uri="{FF2B5EF4-FFF2-40B4-BE49-F238E27FC236}">
                    <a16:creationId xmlns:a16="http://schemas.microsoft.com/office/drawing/2014/main" id="{BA276B85-A84E-3B2D-762D-63992C128838}"/>
                  </a:ext>
                </a:extLst>
              </p:cNvPr>
              <p:cNvSpPr/>
              <p:nvPr/>
            </p:nvSpPr>
            <p:spPr>
              <a:xfrm>
                <a:off x="5684411" y="3523574"/>
                <a:ext cx="149676" cy="74685"/>
              </a:xfrm>
              <a:custGeom>
                <a:avLst/>
                <a:gdLst/>
                <a:ahLst/>
                <a:cxnLst/>
                <a:rect l="l" t="t" r="r" b="b"/>
                <a:pathLst>
                  <a:path w="5371" h="2680" extrusionOk="0">
                    <a:moveTo>
                      <a:pt x="536" y="0"/>
                    </a:moveTo>
                    <a:lnTo>
                      <a:pt x="1" y="893"/>
                    </a:lnTo>
                    <a:cubicBezTo>
                      <a:pt x="1596" y="1846"/>
                      <a:pt x="3394" y="2465"/>
                      <a:pt x="5251" y="2679"/>
                    </a:cubicBezTo>
                    <a:lnTo>
                      <a:pt x="5370" y="1655"/>
                    </a:lnTo>
                    <a:cubicBezTo>
                      <a:pt x="3656" y="1453"/>
                      <a:pt x="2001" y="881"/>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p16">
                <a:extLst>
                  <a:ext uri="{FF2B5EF4-FFF2-40B4-BE49-F238E27FC236}">
                    <a16:creationId xmlns:a16="http://schemas.microsoft.com/office/drawing/2014/main" id="{2C799213-EAEA-BBAC-CD31-9BFB61D6632C}"/>
                  </a:ext>
                </a:extLst>
              </p:cNvPr>
              <p:cNvSpPr/>
              <p:nvPr/>
            </p:nvSpPr>
            <p:spPr>
              <a:xfrm>
                <a:off x="5498291" y="3333775"/>
                <a:ext cx="115817" cy="135408"/>
              </a:xfrm>
              <a:custGeom>
                <a:avLst/>
                <a:gdLst/>
                <a:ahLst/>
                <a:cxnLst/>
                <a:rect l="l" t="t" r="r" b="b"/>
                <a:pathLst>
                  <a:path w="4156" h="4859" extrusionOk="0">
                    <a:moveTo>
                      <a:pt x="810" y="1"/>
                    </a:moveTo>
                    <a:lnTo>
                      <a:pt x="0" y="656"/>
                    </a:lnTo>
                    <a:lnTo>
                      <a:pt x="1667" y="2751"/>
                    </a:lnTo>
                    <a:cubicBezTo>
                      <a:pt x="2239" y="3454"/>
                      <a:pt x="2762" y="4156"/>
                      <a:pt x="3358" y="4859"/>
                    </a:cubicBezTo>
                    <a:lnTo>
                      <a:pt x="4156" y="4192"/>
                    </a:lnTo>
                    <a:cubicBezTo>
                      <a:pt x="3596" y="3525"/>
                      <a:pt x="3036" y="2799"/>
                      <a:pt x="2477" y="2108"/>
                    </a:cubicBez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p16">
                <a:extLst>
                  <a:ext uri="{FF2B5EF4-FFF2-40B4-BE49-F238E27FC236}">
                    <a16:creationId xmlns:a16="http://schemas.microsoft.com/office/drawing/2014/main" id="{A2E6E183-386B-E737-9B90-2029CE3D14AC}"/>
                  </a:ext>
                </a:extLst>
              </p:cNvPr>
              <p:cNvSpPr/>
              <p:nvPr/>
            </p:nvSpPr>
            <p:spPr>
              <a:xfrm>
                <a:off x="5332066" y="3124748"/>
                <a:ext cx="115817" cy="135074"/>
              </a:xfrm>
              <a:custGeom>
                <a:avLst/>
                <a:gdLst/>
                <a:ahLst/>
                <a:cxnLst/>
                <a:rect l="l" t="t" r="r" b="b"/>
                <a:pathLst>
                  <a:path w="4156" h="4847" extrusionOk="0">
                    <a:moveTo>
                      <a:pt x="810" y="1"/>
                    </a:moveTo>
                    <a:lnTo>
                      <a:pt x="0" y="644"/>
                    </a:lnTo>
                    <a:lnTo>
                      <a:pt x="3346" y="4847"/>
                    </a:lnTo>
                    <a:lnTo>
                      <a:pt x="4155"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p16">
                <a:extLst>
                  <a:ext uri="{FF2B5EF4-FFF2-40B4-BE49-F238E27FC236}">
                    <a16:creationId xmlns:a16="http://schemas.microsoft.com/office/drawing/2014/main" id="{79B2D158-0C06-5D2F-82B6-287D2A4E7A10}"/>
                  </a:ext>
                </a:extLst>
              </p:cNvPr>
              <p:cNvSpPr/>
              <p:nvPr/>
            </p:nvSpPr>
            <p:spPr>
              <a:xfrm>
                <a:off x="5165174" y="2915414"/>
                <a:ext cx="115817" cy="135380"/>
              </a:xfrm>
              <a:custGeom>
                <a:avLst/>
                <a:gdLst/>
                <a:ahLst/>
                <a:cxnLst/>
                <a:rect l="l" t="t" r="r" b="b"/>
                <a:pathLst>
                  <a:path w="4156" h="4858" extrusionOk="0">
                    <a:moveTo>
                      <a:pt x="810" y="0"/>
                    </a:moveTo>
                    <a:lnTo>
                      <a:pt x="0" y="655"/>
                    </a:lnTo>
                    <a:lnTo>
                      <a:pt x="1679" y="2750"/>
                    </a:lnTo>
                    <a:lnTo>
                      <a:pt x="3346" y="4858"/>
                    </a:lnTo>
                    <a:lnTo>
                      <a:pt x="4156" y="4215"/>
                    </a:lnTo>
                    <a:lnTo>
                      <a:pt x="2489" y="2107"/>
                    </a:lnTo>
                    <a:cubicBezTo>
                      <a:pt x="2489" y="2107"/>
                      <a:pt x="2489" y="2107"/>
                      <a:pt x="2477" y="2096"/>
                    </a:cubicBez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p16">
                <a:extLst>
                  <a:ext uri="{FF2B5EF4-FFF2-40B4-BE49-F238E27FC236}">
                    <a16:creationId xmlns:a16="http://schemas.microsoft.com/office/drawing/2014/main" id="{6AE2AD9C-4CAE-7437-BE41-4B8107AE9EB0}"/>
                  </a:ext>
                </a:extLst>
              </p:cNvPr>
              <p:cNvSpPr/>
              <p:nvPr/>
            </p:nvSpPr>
            <p:spPr>
              <a:xfrm>
                <a:off x="4998949" y="2706387"/>
                <a:ext cx="115817" cy="135046"/>
              </a:xfrm>
              <a:custGeom>
                <a:avLst/>
                <a:gdLst/>
                <a:ahLst/>
                <a:cxnLst/>
                <a:rect l="l" t="t" r="r" b="b"/>
                <a:pathLst>
                  <a:path w="4156" h="4846"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6;p16">
                <a:extLst>
                  <a:ext uri="{FF2B5EF4-FFF2-40B4-BE49-F238E27FC236}">
                    <a16:creationId xmlns:a16="http://schemas.microsoft.com/office/drawing/2014/main" id="{7C41B656-17BF-4B8B-F186-6642D50BCA4F}"/>
                  </a:ext>
                </a:extLst>
              </p:cNvPr>
              <p:cNvSpPr/>
              <p:nvPr/>
            </p:nvSpPr>
            <p:spPr>
              <a:xfrm>
                <a:off x="4832391" y="2497360"/>
                <a:ext cx="115817" cy="135074"/>
              </a:xfrm>
              <a:custGeom>
                <a:avLst/>
                <a:gdLst/>
                <a:ahLst/>
                <a:cxnLst/>
                <a:rect l="l" t="t" r="r" b="b"/>
                <a:pathLst>
                  <a:path w="4156" h="4847" extrusionOk="0">
                    <a:moveTo>
                      <a:pt x="810" y="0"/>
                    </a:moveTo>
                    <a:lnTo>
                      <a:pt x="0" y="643"/>
                    </a:lnTo>
                    <a:lnTo>
                      <a:pt x="1643" y="2703"/>
                    </a:lnTo>
                    <a:cubicBezTo>
                      <a:pt x="1643" y="2727"/>
                      <a:pt x="1655" y="2739"/>
                      <a:pt x="1667" y="2751"/>
                    </a:cubicBezTo>
                    <a:cubicBezTo>
                      <a:pt x="1679" y="2762"/>
                      <a:pt x="1691" y="2774"/>
                      <a:pt x="1703" y="2774"/>
                    </a:cubicBezTo>
                    <a:lnTo>
                      <a:pt x="3346" y="4846"/>
                    </a:lnTo>
                    <a:lnTo>
                      <a:pt x="4156" y="4203"/>
                    </a:lnTo>
                    <a:lnTo>
                      <a:pt x="2489" y="2096"/>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p16">
                <a:extLst>
                  <a:ext uri="{FF2B5EF4-FFF2-40B4-BE49-F238E27FC236}">
                    <a16:creationId xmlns:a16="http://schemas.microsoft.com/office/drawing/2014/main" id="{C4425E03-F813-B127-58AD-6177D0CBD6A5}"/>
                  </a:ext>
                </a:extLst>
              </p:cNvPr>
              <p:cNvSpPr/>
              <p:nvPr/>
            </p:nvSpPr>
            <p:spPr>
              <a:xfrm>
                <a:off x="4649252" y="2306919"/>
                <a:ext cx="132398" cy="116152"/>
              </a:xfrm>
              <a:custGeom>
                <a:avLst/>
                <a:gdLst/>
                <a:ahLst/>
                <a:cxnLst/>
                <a:rect l="l" t="t" r="r" b="b"/>
                <a:pathLst>
                  <a:path w="4751" h="4168" extrusionOk="0">
                    <a:moveTo>
                      <a:pt x="464" y="0"/>
                    </a:moveTo>
                    <a:lnTo>
                      <a:pt x="0" y="929"/>
                    </a:lnTo>
                    <a:cubicBezTo>
                      <a:pt x="1524" y="1703"/>
                      <a:pt x="2881" y="2810"/>
                      <a:pt x="3941" y="4167"/>
                    </a:cubicBezTo>
                    <a:lnTo>
                      <a:pt x="4751" y="3524"/>
                    </a:lnTo>
                    <a:cubicBezTo>
                      <a:pt x="3608" y="2060"/>
                      <a:pt x="2131" y="845"/>
                      <a:pt x="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p16">
                <a:extLst>
                  <a:ext uri="{FF2B5EF4-FFF2-40B4-BE49-F238E27FC236}">
                    <a16:creationId xmlns:a16="http://schemas.microsoft.com/office/drawing/2014/main" id="{9F811774-5AE1-69A0-21E1-C4E40A36C75A}"/>
                  </a:ext>
                </a:extLst>
              </p:cNvPr>
              <p:cNvSpPr/>
              <p:nvPr/>
            </p:nvSpPr>
            <p:spPr>
              <a:xfrm>
                <a:off x="4391765" y="2266680"/>
                <a:ext cx="154330" cy="42916"/>
              </a:xfrm>
              <a:custGeom>
                <a:avLst/>
                <a:gdLst/>
                <a:ahLst/>
                <a:cxnLst/>
                <a:rect l="l" t="t" r="r" b="b"/>
                <a:pathLst>
                  <a:path w="5538" h="1540" extrusionOk="0">
                    <a:moveTo>
                      <a:pt x="3945" y="1"/>
                    </a:moveTo>
                    <a:cubicBezTo>
                      <a:pt x="3547" y="1"/>
                      <a:pt x="3149" y="27"/>
                      <a:pt x="2751" y="27"/>
                    </a:cubicBezTo>
                    <a:cubicBezTo>
                      <a:pt x="2287" y="87"/>
                      <a:pt x="1823" y="134"/>
                      <a:pt x="1358" y="218"/>
                    </a:cubicBezTo>
                    <a:lnTo>
                      <a:pt x="680" y="372"/>
                    </a:lnTo>
                    <a:cubicBezTo>
                      <a:pt x="453" y="420"/>
                      <a:pt x="227" y="468"/>
                      <a:pt x="1" y="551"/>
                    </a:cubicBezTo>
                    <a:lnTo>
                      <a:pt x="299" y="1539"/>
                    </a:lnTo>
                    <a:cubicBezTo>
                      <a:pt x="501" y="1468"/>
                      <a:pt x="715" y="1432"/>
                      <a:pt x="930" y="1373"/>
                    </a:cubicBezTo>
                    <a:lnTo>
                      <a:pt x="1549" y="1230"/>
                    </a:lnTo>
                    <a:cubicBezTo>
                      <a:pt x="1977" y="1158"/>
                      <a:pt x="2406" y="1123"/>
                      <a:pt x="2823" y="1063"/>
                    </a:cubicBezTo>
                    <a:cubicBezTo>
                      <a:pt x="3190" y="1063"/>
                      <a:pt x="3557" y="1037"/>
                      <a:pt x="3925" y="1037"/>
                    </a:cubicBezTo>
                    <a:cubicBezTo>
                      <a:pt x="3986" y="1037"/>
                      <a:pt x="4047" y="1037"/>
                      <a:pt x="4109" y="1039"/>
                    </a:cubicBezTo>
                    <a:lnTo>
                      <a:pt x="4751" y="1087"/>
                    </a:lnTo>
                    <a:lnTo>
                      <a:pt x="5073" y="1111"/>
                    </a:lnTo>
                    <a:cubicBezTo>
                      <a:pt x="5180" y="1123"/>
                      <a:pt x="5287" y="1134"/>
                      <a:pt x="5394" y="1158"/>
                    </a:cubicBezTo>
                    <a:lnTo>
                      <a:pt x="5537" y="134"/>
                    </a:lnTo>
                    <a:cubicBezTo>
                      <a:pt x="5418" y="111"/>
                      <a:pt x="5311" y="87"/>
                      <a:pt x="5192" y="75"/>
                    </a:cubicBezTo>
                    <a:lnTo>
                      <a:pt x="4847" y="51"/>
                    </a:lnTo>
                    <a:lnTo>
                      <a:pt x="4144" y="3"/>
                    </a:lnTo>
                    <a:cubicBezTo>
                      <a:pt x="4078" y="2"/>
                      <a:pt x="4012" y="1"/>
                      <a:pt x="3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p16">
                <a:extLst>
                  <a:ext uri="{FF2B5EF4-FFF2-40B4-BE49-F238E27FC236}">
                    <a16:creationId xmlns:a16="http://schemas.microsoft.com/office/drawing/2014/main" id="{103688BE-D22A-816E-9B84-0BB25A532F4F}"/>
                  </a:ext>
                </a:extLst>
              </p:cNvPr>
              <p:cNvSpPr/>
              <p:nvPr/>
            </p:nvSpPr>
            <p:spPr>
              <a:xfrm>
                <a:off x="4132327" y="2565688"/>
                <a:ext cx="39516" cy="154665"/>
              </a:xfrm>
              <a:custGeom>
                <a:avLst/>
                <a:gdLst/>
                <a:ahLst/>
                <a:cxnLst/>
                <a:rect l="l" t="t" r="r" b="b"/>
                <a:pathLst>
                  <a:path w="1418" h="5550" extrusionOk="0">
                    <a:moveTo>
                      <a:pt x="215" y="1"/>
                    </a:moveTo>
                    <a:lnTo>
                      <a:pt x="107" y="691"/>
                    </a:lnTo>
                    <a:cubicBezTo>
                      <a:pt x="60" y="930"/>
                      <a:pt x="60" y="1156"/>
                      <a:pt x="48" y="1394"/>
                    </a:cubicBezTo>
                    <a:lnTo>
                      <a:pt x="0" y="2084"/>
                    </a:lnTo>
                    <a:lnTo>
                      <a:pt x="24" y="2787"/>
                    </a:lnTo>
                    <a:cubicBezTo>
                      <a:pt x="36" y="3025"/>
                      <a:pt x="24" y="3251"/>
                      <a:pt x="60" y="3489"/>
                    </a:cubicBezTo>
                    <a:lnTo>
                      <a:pt x="143" y="4180"/>
                    </a:lnTo>
                    <a:cubicBezTo>
                      <a:pt x="179" y="4644"/>
                      <a:pt x="322" y="5097"/>
                      <a:pt x="405" y="5549"/>
                    </a:cubicBezTo>
                    <a:lnTo>
                      <a:pt x="1417" y="5299"/>
                    </a:lnTo>
                    <a:cubicBezTo>
                      <a:pt x="1334" y="4871"/>
                      <a:pt x="1203" y="4466"/>
                      <a:pt x="1167" y="4037"/>
                    </a:cubicBezTo>
                    <a:lnTo>
                      <a:pt x="1084" y="3394"/>
                    </a:lnTo>
                    <a:cubicBezTo>
                      <a:pt x="1048" y="3180"/>
                      <a:pt x="1072" y="2966"/>
                      <a:pt x="1060" y="2751"/>
                    </a:cubicBezTo>
                    <a:lnTo>
                      <a:pt x="1036" y="2108"/>
                    </a:lnTo>
                    <a:lnTo>
                      <a:pt x="1084" y="1465"/>
                    </a:lnTo>
                    <a:cubicBezTo>
                      <a:pt x="1096" y="1251"/>
                      <a:pt x="1096" y="1037"/>
                      <a:pt x="1131" y="822"/>
                    </a:cubicBezTo>
                    <a:lnTo>
                      <a:pt x="1238" y="191"/>
                    </a:lnTo>
                    <a:lnTo>
                      <a:pt x="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p16">
                <a:extLst>
                  <a:ext uri="{FF2B5EF4-FFF2-40B4-BE49-F238E27FC236}">
                    <a16:creationId xmlns:a16="http://schemas.microsoft.com/office/drawing/2014/main" id="{BF93F801-2A98-F161-49E1-F7D2458FE092}"/>
                  </a:ext>
                </a:extLst>
              </p:cNvPr>
              <p:cNvSpPr/>
              <p:nvPr/>
            </p:nvSpPr>
            <p:spPr>
              <a:xfrm>
                <a:off x="4179421" y="2336096"/>
                <a:ext cx="120471" cy="129445"/>
              </a:xfrm>
              <a:custGeom>
                <a:avLst/>
                <a:gdLst/>
                <a:ahLst/>
                <a:cxnLst/>
                <a:rect l="l" t="t" r="r" b="b"/>
                <a:pathLst>
                  <a:path w="4323" h="4645" extrusionOk="0">
                    <a:moveTo>
                      <a:pt x="3716" y="1"/>
                    </a:moveTo>
                    <a:cubicBezTo>
                      <a:pt x="2204" y="1096"/>
                      <a:pt x="930" y="2513"/>
                      <a:pt x="1" y="4132"/>
                    </a:cubicBezTo>
                    <a:lnTo>
                      <a:pt x="906" y="4644"/>
                    </a:lnTo>
                    <a:cubicBezTo>
                      <a:pt x="1751" y="3144"/>
                      <a:pt x="2930" y="1846"/>
                      <a:pt x="4323" y="834"/>
                    </a:cubicBezTo>
                    <a:lnTo>
                      <a:pt x="3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p16">
                <a:extLst>
                  <a:ext uri="{FF2B5EF4-FFF2-40B4-BE49-F238E27FC236}">
                    <a16:creationId xmlns:a16="http://schemas.microsoft.com/office/drawing/2014/main" id="{97C9151E-8B68-0BA0-EB04-0F3C2AA90BE5}"/>
                  </a:ext>
                </a:extLst>
              </p:cNvPr>
              <p:cNvSpPr/>
              <p:nvPr/>
            </p:nvSpPr>
            <p:spPr>
              <a:xfrm>
                <a:off x="4193355" y="2815540"/>
                <a:ext cx="115176" cy="135380"/>
              </a:xfrm>
              <a:custGeom>
                <a:avLst/>
                <a:gdLst/>
                <a:ahLst/>
                <a:cxnLst/>
                <a:rect l="l" t="t" r="r" b="b"/>
                <a:pathLst>
                  <a:path w="4133" h="4858" extrusionOk="0">
                    <a:moveTo>
                      <a:pt x="858" y="0"/>
                    </a:moveTo>
                    <a:lnTo>
                      <a:pt x="1" y="584"/>
                    </a:lnTo>
                    <a:lnTo>
                      <a:pt x="406" y="1143"/>
                    </a:lnTo>
                    <a:cubicBezTo>
                      <a:pt x="537" y="1346"/>
                      <a:pt x="680" y="1524"/>
                      <a:pt x="822" y="1703"/>
                    </a:cubicBezTo>
                    <a:lnTo>
                      <a:pt x="1656" y="2751"/>
                    </a:lnTo>
                    <a:lnTo>
                      <a:pt x="3323" y="4858"/>
                    </a:lnTo>
                    <a:lnTo>
                      <a:pt x="4132" y="4215"/>
                    </a:lnTo>
                    <a:lnTo>
                      <a:pt x="2466" y="2108"/>
                    </a:lnTo>
                    <a:lnTo>
                      <a:pt x="1632" y="1060"/>
                    </a:lnTo>
                    <a:cubicBezTo>
                      <a:pt x="1489" y="881"/>
                      <a:pt x="1358" y="703"/>
                      <a:pt x="1239" y="524"/>
                    </a:cubicBezTo>
                    <a:lnTo>
                      <a:pt x="8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p16">
                <a:extLst>
                  <a:ext uri="{FF2B5EF4-FFF2-40B4-BE49-F238E27FC236}">
                    <a16:creationId xmlns:a16="http://schemas.microsoft.com/office/drawing/2014/main" id="{7BE89360-A7DC-3303-4BE5-2A23DA46E4C2}"/>
                  </a:ext>
                </a:extLst>
              </p:cNvPr>
              <p:cNvSpPr/>
              <p:nvPr/>
            </p:nvSpPr>
            <p:spPr>
              <a:xfrm>
                <a:off x="4358938" y="3024902"/>
                <a:ext cx="115817" cy="135380"/>
              </a:xfrm>
              <a:custGeom>
                <a:avLst/>
                <a:gdLst/>
                <a:ahLst/>
                <a:cxnLst/>
                <a:rect l="l" t="t" r="r" b="b"/>
                <a:pathLst>
                  <a:path w="4156" h="4858" extrusionOk="0">
                    <a:moveTo>
                      <a:pt x="810" y="0"/>
                    </a:moveTo>
                    <a:lnTo>
                      <a:pt x="0" y="655"/>
                    </a:lnTo>
                    <a:lnTo>
                      <a:pt x="1667" y="2750"/>
                    </a:lnTo>
                    <a:lnTo>
                      <a:pt x="3334" y="4858"/>
                    </a:lnTo>
                    <a:lnTo>
                      <a:pt x="4155" y="4215"/>
                    </a:lnTo>
                    <a:lnTo>
                      <a:pt x="2489" y="2107"/>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p16">
                <a:extLst>
                  <a:ext uri="{FF2B5EF4-FFF2-40B4-BE49-F238E27FC236}">
                    <a16:creationId xmlns:a16="http://schemas.microsoft.com/office/drawing/2014/main" id="{8C31ECD9-704E-F066-9D9E-D6EB34ED66B0}"/>
                  </a:ext>
                </a:extLst>
              </p:cNvPr>
              <p:cNvSpPr/>
              <p:nvPr/>
            </p:nvSpPr>
            <p:spPr>
              <a:xfrm>
                <a:off x="4525162" y="3234570"/>
                <a:ext cx="115817" cy="135074"/>
              </a:xfrm>
              <a:custGeom>
                <a:avLst/>
                <a:gdLst/>
                <a:ahLst/>
                <a:cxnLst/>
                <a:rect l="l" t="t" r="r" b="b"/>
                <a:pathLst>
                  <a:path w="4156" h="4847" extrusionOk="0">
                    <a:moveTo>
                      <a:pt x="810" y="1"/>
                    </a:moveTo>
                    <a:lnTo>
                      <a:pt x="0" y="644"/>
                    </a:lnTo>
                    <a:lnTo>
                      <a:pt x="3334" y="4847"/>
                    </a:lnTo>
                    <a:lnTo>
                      <a:pt x="4155"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p16">
                <a:extLst>
                  <a:ext uri="{FF2B5EF4-FFF2-40B4-BE49-F238E27FC236}">
                    <a16:creationId xmlns:a16="http://schemas.microsoft.com/office/drawing/2014/main" id="{62AF24CF-9555-B74E-29EB-901CB057024C}"/>
                  </a:ext>
                </a:extLst>
              </p:cNvPr>
              <p:cNvSpPr/>
              <p:nvPr/>
            </p:nvSpPr>
            <p:spPr>
              <a:xfrm>
                <a:off x="4691052" y="3443932"/>
                <a:ext cx="115817" cy="135408"/>
              </a:xfrm>
              <a:custGeom>
                <a:avLst/>
                <a:gdLst/>
                <a:ahLst/>
                <a:cxnLst/>
                <a:rect l="l" t="t" r="r" b="b"/>
                <a:pathLst>
                  <a:path w="4156" h="4859" extrusionOk="0">
                    <a:moveTo>
                      <a:pt x="822" y="1"/>
                    </a:moveTo>
                    <a:lnTo>
                      <a:pt x="0" y="644"/>
                    </a:lnTo>
                    <a:lnTo>
                      <a:pt x="1667" y="2751"/>
                    </a:lnTo>
                    <a:lnTo>
                      <a:pt x="3346" y="4858"/>
                    </a:lnTo>
                    <a:lnTo>
                      <a:pt x="4156" y="4215"/>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p16">
                <a:extLst>
                  <a:ext uri="{FF2B5EF4-FFF2-40B4-BE49-F238E27FC236}">
                    <a16:creationId xmlns:a16="http://schemas.microsoft.com/office/drawing/2014/main" id="{CC4DD911-90F8-CE53-6D99-AA6A844424B1}"/>
                  </a:ext>
                </a:extLst>
              </p:cNvPr>
              <p:cNvSpPr/>
              <p:nvPr/>
            </p:nvSpPr>
            <p:spPr>
              <a:xfrm>
                <a:off x="4857276" y="3653628"/>
                <a:ext cx="115817" cy="135074"/>
              </a:xfrm>
              <a:custGeom>
                <a:avLst/>
                <a:gdLst/>
                <a:ahLst/>
                <a:cxnLst/>
                <a:rect l="l" t="t" r="r" b="b"/>
                <a:pathLst>
                  <a:path w="4156" h="4847"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p16">
                <a:extLst>
                  <a:ext uri="{FF2B5EF4-FFF2-40B4-BE49-F238E27FC236}">
                    <a16:creationId xmlns:a16="http://schemas.microsoft.com/office/drawing/2014/main" id="{FF806FB1-C673-87EB-35A2-CA429B857FEF}"/>
                  </a:ext>
                </a:extLst>
              </p:cNvPr>
              <p:cNvSpPr/>
              <p:nvPr/>
            </p:nvSpPr>
            <p:spPr>
              <a:xfrm>
                <a:off x="5076920" y="4116464"/>
                <a:ext cx="63064" cy="150986"/>
              </a:xfrm>
              <a:custGeom>
                <a:avLst/>
                <a:gdLst/>
                <a:ahLst/>
                <a:cxnLst/>
                <a:rect l="l" t="t" r="r" b="b"/>
                <a:pathLst>
                  <a:path w="2263" h="5418" extrusionOk="0">
                    <a:moveTo>
                      <a:pt x="1215" y="1"/>
                    </a:moveTo>
                    <a:cubicBezTo>
                      <a:pt x="1167" y="1715"/>
                      <a:pt x="750" y="3418"/>
                      <a:pt x="0" y="4965"/>
                    </a:cubicBezTo>
                    <a:lnTo>
                      <a:pt x="941" y="5418"/>
                    </a:lnTo>
                    <a:cubicBezTo>
                      <a:pt x="1751" y="3739"/>
                      <a:pt x="2203" y="1894"/>
                      <a:pt x="2262" y="24"/>
                    </a:cubicBezTo>
                    <a:lnTo>
                      <a:pt x="1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p16">
                <a:extLst>
                  <a:ext uri="{FF2B5EF4-FFF2-40B4-BE49-F238E27FC236}">
                    <a16:creationId xmlns:a16="http://schemas.microsoft.com/office/drawing/2014/main" id="{AC6D38A1-7E08-03F1-1C86-2CE08F71ECF8}"/>
                  </a:ext>
                </a:extLst>
              </p:cNvPr>
              <p:cNvSpPr/>
              <p:nvPr/>
            </p:nvSpPr>
            <p:spPr>
              <a:xfrm>
                <a:off x="4891775" y="4346056"/>
                <a:ext cx="140369" cy="103556"/>
              </a:xfrm>
              <a:custGeom>
                <a:avLst/>
                <a:gdLst/>
                <a:ahLst/>
                <a:cxnLst/>
                <a:rect l="l" t="t" r="r" b="b"/>
                <a:pathLst>
                  <a:path w="5037" h="3716" extrusionOk="0">
                    <a:moveTo>
                      <a:pt x="4311" y="1"/>
                    </a:moveTo>
                    <a:cubicBezTo>
                      <a:pt x="4001" y="298"/>
                      <a:pt x="3668" y="572"/>
                      <a:pt x="3346" y="858"/>
                    </a:cubicBezTo>
                    <a:cubicBezTo>
                      <a:pt x="3001" y="1108"/>
                      <a:pt x="2656" y="1358"/>
                      <a:pt x="2299" y="1608"/>
                    </a:cubicBezTo>
                    <a:cubicBezTo>
                      <a:pt x="1929" y="1810"/>
                      <a:pt x="1560" y="2049"/>
                      <a:pt x="1179" y="2239"/>
                    </a:cubicBezTo>
                    <a:lnTo>
                      <a:pt x="596" y="2501"/>
                    </a:lnTo>
                    <a:cubicBezTo>
                      <a:pt x="394" y="2584"/>
                      <a:pt x="203" y="2680"/>
                      <a:pt x="1" y="2739"/>
                    </a:cubicBezTo>
                    <a:lnTo>
                      <a:pt x="358" y="3715"/>
                    </a:lnTo>
                    <a:cubicBezTo>
                      <a:pt x="584" y="3644"/>
                      <a:pt x="786" y="3549"/>
                      <a:pt x="1001" y="3453"/>
                    </a:cubicBezTo>
                    <a:lnTo>
                      <a:pt x="1644" y="3168"/>
                    </a:lnTo>
                    <a:cubicBezTo>
                      <a:pt x="2060" y="2953"/>
                      <a:pt x="2453" y="2703"/>
                      <a:pt x="2858" y="2477"/>
                    </a:cubicBezTo>
                    <a:cubicBezTo>
                      <a:pt x="3239" y="2215"/>
                      <a:pt x="3620" y="1941"/>
                      <a:pt x="4001" y="1668"/>
                    </a:cubicBezTo>
                    <a:cubicBezTo>
                      <a:pt x="4346" y="1358"/>
                      <a:pt x="4704" y="1060"/>
                      <a:pt x="5037" y="739"/>
                    </a:cubicBezTo>
                    <a:lnTo>
                      <a:pt x="4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8;p16">
                <a:extLst>
                  <a:ext uri="{FF2B5EF4-FFF2-40B4-BE49-F238E27FC236}">
                    <a16:creationId xmlns:a16="http://schemas.microsoft.com/office/drawing/2014/main" id="{A32519C4-73BB-087B-D55E-CE28CD09979B}"/>
                  </a:ext>
                </a:extLst>
              </p:cNvPr>
              <p:cNvSpPr/>
              <p:nvPr/>
            </p:nvSpPr>
            <p:spPr>
              <a:xfrm>
                <a:off x="4630330" y="4414748"/>
                <a:ext cx="151655" cy="56822"/>
              </a:xfrm>
              <a:custGeom>
                <a:avLst/>
                <a:gdLst/>
                <a:ahLst/>
                <a:cxnLst/>
                <a:rect l="l" t="t" r="r" b="b"/>
                <a:pathLst>
                  <a:path w="5442" h="2039" extrusionOk="0">
                    <a:moveTo>
                      <a:pt x="405" y="0"/>
                    </a:moveTo>
                    <a:lnTo>
                      <a:pt x="0" y="953"/>
                    </a:lnTo>
                    <a:cubicBezTo>
                      <a:pt x="1626" y="1680"/>
                      <a:pt x="3403" y="2039"/>
                      <a:pt x="5187" y="2039"/>
                    </a:cubicBezTo>
                    <a:cubicBezTo>
                      <a:pt x="5272" y="2039"/>
                      <a:pt x="5357" y="2038"/>
                      <a:pt x="5442" y="2036"/>
                    </a:cubicBezTo>
                    <a:lnTo>
                      <a:pt x="5418" y="1000"/>
                    </a:lnTo>
                    <a:cubicBezTo>
                      <a:pt x="5359" y="1001"/>
                      <a:pt x="5300" y="1002"/>
                      <a:pt x="5241" y="1002"/>
                    </a:cubicBezTo>
                    <a:cubicBezTo>
                      <a:pt x="3585" y="1002"/>
                      <a:pt x="1923" y="679"/>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p16">
                <a:extLst>
                  <a:ext uri="{FF2B5EF4-FFF2-40B4-BE49-F238E27FC236}">
                    <a16:creationId xmlns:a16="http://schemas.microsoft.com/office/drawing/2014/main" id="{539B672B-8E1E-1308-39BE-6B09ECAF61E1}"/>
                  </a:ext>
                </a:extLst>
              </p:cNvPr>
              <p:cNvSpPr/>
              <p:nvPr/>
            </p:nvSpPr>
            <p:spPr>
              <a:xfrm>
                <a:off x="4430583" y="4240219"/>
                <a:ext cx="117824" cy="134071"/>
              </a:xfrm>
              <a:custGeom>
                <a:avLst/>
                <a:gdLst/>
                <a:ahLst/>
                <a:cxnLst/>
                <a:rect l="l" t="t" r="r" b="b"/>
                <a:pathLst>
                  <a:path w="4228" h="4811" extrusionOk="0">
                    <a:moveTo>
                      <a:pt x="811" y="1"/>
                    </a:moveTo>
                    <a:lnTo>
                      <a:pt x="1" y="644"/>
                    </a:lnTo>
                    <a:lnTo>
                      <a:pt x="1668" y="2739"/>
                    </a:lnTo>
                    <a:cubicBezTo>
                      <a:pt x="1668" y="2739"/>
                      <a:pt x="1680" y="2751"/>
                      <a:pt x="1680" y="2751"/>
                    </a:cubicBezTo>
                    <a:cubicBezTo>
                      <a:pt x="1954" y="3096"/>
                      <a:pt x="2227" y="3453"/>
                      <a:pt x="2549" y="3799"/>
                    </a:cubicBezTo>
                    <a:lnTo>
                      <a:pt x="3013" y="4323"/>
                    </a:lnTo>
                    <a:cubicBezTo>
                      <a:pt x="3168" y="4489"/>
                      <a:pt x="3347" y="4644"/>
                      <a:pt x="3513" y="4811"/>
                    </a:cubicBezTo>
                    <a:lnTo>
                      <a:pt x="4228" y="4049"/>
                    </a:lnTo>
                    <a:cubicBezTo>
                      <a:pt x="4073" y="3894"/>
                      <a:pt x="3906" y="3763"/>
                      <a:pt x="3751" y="3608"/>
                    </a:cubicBezTo>
                    <a:lnTo>
                      <a:pt x="3335" y="3120"/>
                    </a:lnTo>
                    <a:cubicBezTo>
                      <a:pt x="3049" y="2810"/>
                      <a:pt x="2763" y="2453"/>
                      <a:pt x="2489" y="2108"/>
                    </a:cubicBez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p16">
                <a:extLst>
                  <a:ext uri="{FF2B5EF4-FFF2-40B4-BE49-F238E27FC236}">
                    <a16:creationId xmlns:a16="http://schemas.microsoft.com/office/drawing/2014/main" id="{14C7670F-6727-0FD9-D67C-27E1F1ACF2AD}"/>
                  </a:ext>
                </a:extLst>
              </p:cNvPr>
              <p:cNvSpPr/>
              <p:nvPr/>
            </p:nvSpPr>
            <p:spPr>
              <a:xfrm>
                <a:off x="4264359" y="4030857"/>
                <a:ext cx="115845" cy="135408"/>
              </a:xfrm>
              <a:custGeom>
                <a:avLst/>
                <a:gdLst/>
                <a:ahLst/>
                <a:cxnLst/>
                <a:rect l="l" t="t" r="r" b="b"/>
                <a:pathLst>
                  <a:path w="4157" h="4859" extrusionOk="0">
                    <a:moveTo>
                      <a:pt x="811" y="1"/>
                    </a:moveTo>
                    <a:lnTo>
                      <a:pt x="1" y="656"/>
                    </a:lnTo>
                    <a:lnTo>
                      <a:pt x="3347" y="4858"/>
                    </a:lnTo>
                    <a:lnTo>
                      <a:pt x="4156" y="4204"/>
                    </a:ln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1;p16">
                <a:extLst>
                  <a:ext uri="{FF2B5EF4-FFF2-40B4-BE49-F238E27FC236}">
                    <a16:creationId xmlns:a16="http://schemas.microsoft.com/office/drawing/2014/main" id="{6F8C6C73-1233-B9F7-3315-4F778CD6DD65}"/>
                  </a:ext>
                </a:extLst>
              </p:cNvPr>
              <p:cNvSpPr/>
              <p:nvPr/>
            </p:nvSpPr>
            <p:spPr>
              <a:xfrm>
                <a:off x="4051681" y="3888849"/>
                <a:ext cx="148367" cy="81317"/>
              </a:xfrm>
              <a:custGeom>
                <a:avLst/>
                <a:gdLst/>
                <a:ahLst/>
                <a:cxnLst/>
                <a:rect l="l" t="t" r="r" b="b"/>
                <a:pathLst>
                  <a:path w="5324" h="2918" extrusionOk="0">
                    <a:moveTo>
                      <a:pt x="168" y="1"/>
                    </a:moveTo>
                    <a:lnTo>
                      <a:pt x="1" y="1013"/>
                    </a:lnTo>
                    <a:cubicBezTo>
                      <a:pt x="215" y="1061"/>
                      <a:pt x="430" y="1072"/>
                      <a:pt x="632" y="1132"/>
                    </a:cubicBezTo>
                    <a:lnTo>
                      <a:pt x="1251" y="1299"/>
                    </a:lnTo>
                    <a:cubicBezTo>
                      <a:pt x="1680" y="1382"/>
                      <a:pt x="2073" y="1561"/>
                      <a:pt x="2477" y="1703"/>
                    </a:cubicBezTo>
                    <a:cubicBezTo>
                      <a:pt x="2680" y="1763"/>
                      <a:pt x="2870" y="1870"/>
                      <a:pt x="3061" y="1965"/>
                    </a:cubicBezTo>
                    <a:lnTo>
                      <a:pt x="3632" y="2239"/>
                    </a:lnTo>
                    <a:cubicBezTo>
                      <a:pt x="4001" y="2465"/>
                      <a:pt x="4371" y="2680"/>
                      <a:pt x="4728" y="2918"/>
                    </a:cubicBezTo>
                    <a:lnTo>
                      <a:pt x="5323" y="2061"/>
                    </a:lnTo>
                    <a:cubicBezTo>
                      <a:pt x="4930" y="1811"/>
                      <a:pt x="4537" y="1561"/>
                      <a:pt x="4132" y="1334"/>
                    </a:cubicBezTo>
                    <a:lnTo>
                      <a:pt x="3501" y="1025"/>
                    </a:lnTo>
                    <a:cubicBezTo>
                      <a:pt x="3287" y="930"/>
                      <a:pt x="3085" y="811"/>
                      <a:pt x="2858" y="739"/>
                    </a:cubicBezTo>
                    <a:cubicBezTo>
                      <a:pt x="2418" y="584"/>
                      <a:pt x="1989" y="394"/>
                      <a:pt x="1537" y="299"/>
                    </a:cubicBezTo>
                    <a:lnTo>
                      <a:pt x="858" y="120"/>
                    </a:lnTo>
                    <a:cubicBezTo>
                      <a:pt x="632" y="60"/>
                      <a:pt x="394" y="37"/>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2;p16">
                <a:extLst>
                  <a:ext uri="{FF2B5EF4-FFF2-40B4-BE49-F238E27FC236}">
                    <a16:creationId xmlns:a16="http://schemas.microsoft.com/office/drawing/2014/main" id="{8F640DB5-4664-28DC-5468-9A8C21B54253}"/>
                  </a:ext>
                </a:extLst>
              </p:cNvPr>
              <p:cNvSpPr/>
              <p:nvPr/>
            </p:nvSpPr>
            <p:spPr>
              <a:xfrm>
                <a:off x="3792243" y="3889853"/>
                <a:ext cx="147335" cy="84634"/>
              </a:xfrm>
              <a:custGeom>
                <a:avLst/>
                <a:gdLst/>
                <a:ahLst/>
                <a:cxnLst/>
                <a:rect l="l" t="t" r="r" b="b"/>
                <a:pathLst>
                  <a:path w="5287" h="3037" extrusionOk="0">
                    <a:moveTo>
                      <a:pt x="5096" y="1"/>
                    </a:moveTo>
                    <a:cubicBezTo>
                      <a:pt x="3263" y="346"/>
                      <a:pt x="1512" y="1108"/>
                      <a:pt x="0" y="2203"/>
                    </a:cubicBezTo>
                    <a:lnTo>
                      <a:pt x="608" y="3037"/>
                    </a:lnTo>
                    <a:cubicBezTo>
                      <a:pt x="2001" y="2037"/>
                      <a:pt x="3608" y="1334"/>
                      <a:pt x="5287" y="1013"/>
                    </a:cubicBezTo>
                    <a:lnTo>
                      <a:pt x="5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p16">
                <a:extLst>
                  <a:ext uri="{FF2B5EF4-FFF2-40B4-BE49-F238E27FC236}">
                    <a16:creationId xmlns:a16="http://schemas.microsoft.com/office/drawing/2014/main" id="{772A1785-9B4D-3799-FCBE-35CC5D8DDACB}"/>
                  </a:ext>
                </a:extLst>
              </p:cNvPr>
              <p:cNvSpPr/>
              <p:nvPr/>
            </p:nvSpPr>
            <p:spPr>
              <a:xfrm>
                <a:off x="3582213" y="4024225"/>
                <a:ext cx="135074" cy="115817"/>
              </a:xfrm>
              <a:custGeom>
                <a:avLst/>
                <a:gdLst/>
                <a:ahLst/>
                <a:cxnLst/>
                <a:rect l="l" t="t" r="r" b="b"/>
                <a:pathLst>
                  <a:path w="4847" h="4156" extrusionOk="0">
                    <a:moveTo>
                      <a:pt x="4204" y="1"/>
                    </a:moveTo>
                    <a:lnTo>
                      <a:pt x="2096" y="1667"/>
                    </a:lnTo>
                    <a:lnTo>
                      <a:pt x="1" y="3346"/>
                    </a:lnTo>
                    <a:lnTo>
                      <a:pt x="644" y="4156"/>
                    </a:lnTo>
                    <a:lnTo>
                      <a:pt x="2751" y="2477"/>
                    </a:lnTo>
                    <a:lnTo>
                      <a:pt x="2763" y="2465"/>
                    </a:lnTo>
                    <a:cubicBezTo>
                      <a:pt x="2775" y="2465"/>
                      <a:pt x="2775" y="2465"/>
                      <a:pt x="2787" y="2453"/>
                    </a:cubicBezTo>
                    <a:lnTo>
                      <a:pt x="2799" y="2453"/>
                    </a:lnTo>
                    <a:cubicBezTo>
                      <a:pt x="2811" y="2441"/>
                      <a:pt x="2822" y="2418"/>
                      <a:pt x="2834" y="2406"/>
                    </a:cubicBezTo>
                    <a:lnTo>
                      <a:pt x="4846"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4;p16">
                <a:extLst>
                  <a:ext uri="{FF2B5EF4-FFF2-40B4-BE49-F238E27FC236}">
                    <a16:creationId xmlns:a16="http://schemas.microsoft.com/office/drawing/2014/main" id="{3FDCC93C-7AE8-5B17-9A1E-2B9AA41E1B65}"/>
                  </a:ext>
                </a:extLst>
              </p:cNvPr>
              <p:cNvSpPr/>
              <p:nvPr/>
            </p:nvSpPr>
            <p:spPr>
              <a:xfrm>
                <a:off x="3373186" y="4190449"/>
                <a:ext cx="135074" cy="115817"/>
              </a:xfrm>
              <a:custGeom>
                <a:avLst/>
                <a:gdLst/>
                <a:ahLst/>
                <a:cxnLst/>
                <a:rect l="l" t="t" r="r" b="b"/>
                <a:pathLst>
                  <a:path w="4847" h="4156" extrusionOk="0">
                    <a:moveTo>
                      <a:pt x="4204" y="1"/>
                    </a:moveTo>
                    <a:lnTo>
                      <a:pt x="1" y="3346"/>
                    </a:lnTo>
                    <a:lnTo>
                      <a:pt x="644" y="4156"/>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5;p16">
                <a:extLst>
                  <a:ext uri="{FF2B5EF4-FFF2-40B4-BE49-F238E27FC236}">
                    <a16:creationId xmlns:a16="http://schemas.microsoft.com/office/drawing/2014/main" id="{173183D1-6D5C-7AA2-3E02-F999574B3334}"/>
                  </a:ext>
                </a:extLst>
              </p:cNvPr>
              <p:cNvSpPr/>
              <p:nvPr/>
            </p:nvSpPr>
            <p:spPr>
              <a:xfrm>
                <a:off x="2954797" y="4523567"/>
                <a:ext cx="135074" cy="115817"/>
              </a:xfrm>
              <a:custGeom>
                <a:avLst/>
                <a:gdLst/>
                <a:ahLst/>
                <a:cxnLst/>
                <a:rect l="l" t="t" r="r" b="b"/>
                <a:pathLst>
                  <a:path w="4847" h="4156" extrusionOk="0">
                    <a:moveTo>
                      <a:pt x="4204" y="0"/>
                    </a:moveTo>
                    <a:lnTo>
                      <a:pt x="1" y="3334"/>
                    </a:lnTo>
                    <a:lnTo>
                      <a:pt x="644" y="4156"/>
                    </a:lnTo>
                    <a:lnTo>
                      <a:pt x="4847" y="810"/>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6;p16">
                <a:extLst>
                  <a:ext uri="{FF2B5EF4-FFF2-40B4-BE49-F238E27FC236}">
                    <a16:creationId xmlns:a16="http://schemas.microsoft.com/office/drawing/2014/main" id="{F7C98A92-7208-5D38-A862-250A85D58D80}"/>
                  </a:ext>
                </a:extLst>
              </p:cNvPr>
              <p:cNvSpPr/>
              <p:nvPr/>
            </p:nvSpPr>
            <p:spPr>
              <a:xfrm>
                <a:off x="2954491" y="4523567"/>
                <a:ext cx="135046" cy="115817"/>
              </a:xfrm>
              <a:custGeom>
                <a:avLst/>
                <a:gdLst/>
                <a:ahLst/>
                <a:cxnLst/>
                <a:rect l="l" t="t" r="r" b="b"/>
                <a:pathLst>
                  <a:path w="4846" h="4156" extrusionOk="0">
                    <a:moveTo>
                      <a:pt x="4203" y="0"/>
                    </a:moveTo>
                    <a:lnTo>
                      <a:pt x="0" y="3346"/>
                    </a:lnTo>
                    <a:lnTo>
                      <a:pt x="643" y="4156"/>
                    </a:lnTo>
                    <a:lnTo>
                      <a:pt x="4846" y="810"/>
                    </a:lnTo>
                    <a:lnTo>
                      <a:pt x="4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p16">
                <a:extLst>
                  <a:ext uri="{FF2B5EF4-FFF2-40B4-BE49-F238E27FC236}">
                    <a16:creationId xmlns:a16="http://schemas.microsoft.com/office/drawing/2014/main" id="{063F3347-6FC9-E179-CBBB-C2796B219385}"/>
                  </a:ext>
                </a:extLst>
              </p:cNvPr>
              <p:cNvSpPr/>
              <p:nvPr/>
            </p:nvSpPr>
            <p:spPr>
              <a:xfrm>
                <a:off x="3163824" y="4357008"/>
                <a:ext cx="135074" cy="115817"/>
              </a:xfrm>
              <a:custGeom>
                <a:avLst/>
                <a:gdLst/>
                <a:ahLst/>
                <a:cxnLst/>
                <a:rect l="l" t="t" r="r" b="b"/>
                <a:pathLst>
                  <a:path w="4847" h="4156" extrusionOk="0">
                    <a:moveTo>
                      <a:pt x="4204" y="1"/>
                    </a:moveTo>
                    <a:lnTo>
                      <a:pt x="2096" y="1679"/>
                    </a:lnTo>
                    <a:lnTo>
                      <a:pt x="1" y="3346"/>
                    </a:lnTo>
                    <a:lnTo>
                      <a:pt x="644" y="4156"/>
                    </a:lnTo>
                    <a:lnTo>
                      <a:pt x="2751" y="2489"/>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p16">
                <a:extLst>
                  <a:ext uri="{FF2B5EF4-FFF2-40B4-BE49-F238E27FC236}">
                    <a16:creationId xmlns:a16="http://schemas.microsoft.com/office/drawing/2014/main" id="{CC69511A-2FAA-4F12-13BE-852F54E4642E}"/>
                  </a:ext>
                </a:extLst>
              </p:cNvPr>
              <p:cNvSpPr/>
              <p:nvPr/>
            </p:nvSpPr>
            <p:spPr>
              <a:xfrm>
                <a:off x="3372851" y="4190784"/>
                <a:ext cx="135074" cy="115817"/>
              </a:xfrm>
              <a:custGeom>
                <a:avLst/>
                <a:gdLst/>
                <a:ahLst/>
                <a:cxnLst/>
                <a:rect l="l" t="t" r="r" b="b"/>
                <a:pathLst>
                  <a:path w="4847" h="4156" extrusionOk="0">
                    <a:moveTo>
                      <a:pt x="4204" y="1"/>
                    </a:moveTo>
                    <a:lnTo>
                      <a:pt x="1" y="3346"/>
                    </a:lnTo>
                    <a:lnTo>
                      <a:pt x="644" y="4156"/>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p16">
                <a:extLst>
                  <a:ext uri="{FF2B5EF4-FFF2-40B4-BE49-F238E27FC236}">
                    <a16:creationId xmlns:a16="http://schemas.microsoft.com/office/drawing/2014/main" id="{C00BB222-A2AF-49E1-02ED-03990E7947D9}"/>
                  </a:ext>
                </a:extLst>
              </p:cNvPr>
              <p:cNvSpPr/>
              <p:nvPr/>
            </p:nvSpPr>
            <p:spPr>
              <a:xfrm>
                <a:off x="2346303" y="4999026"/>
                <a:ext cx="135074" cy="115817"/>
              </a:xfrm>
              <a:custGeom>
                <a:avLst/>
                <a:gdLst/>
                <a:ahLst/>
                <a:cxnLst/>
                <a:rect l="l" t="t" r="r" b="b"/>
                <a:pathLst>
                  <a:path w="4847" h="4156" extrusionOk="0">
                    <a:moveTo>
                      <a:pt x="4204" y="0"/>
                    </a:moveTo>
                    <a:lnTo>
                      <a:pt x="1" y="3346"/>
                    </a:lnTo>
                    <a:lnTo>
                      <a:pt x="644" y="4155"/>
                    </a:lnTo>
                    <a:lnTo>
                      <a:pt x="4847" y="810"/>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0;p16">
                <a:extLst>
                  <a:ext uri="{FF2B5EF4-FFF2-40B4-BE49-F238E27FC236}">
                    <a16:creationId xmlns:a16="http://schemas.microsoft.com/office/drawing/2014/main" id="{F861C257-FA75-C02C-C12C-2A2987EE87A0}"/>
                  </a:ext>
                </a:extLst>
              </p:cNvPr>
              <p:cNvSpPr/>
              <p:nvPr/>
            </p:nvSpPr>
            <p:spPr>
              <a:xfrm>
                <a:off x="2555664" y="4832468"/>
                <a:ext cx="135074" cy="115817"/>
              </a:xfrm>
              <a:custGeom>
                <a:avLst/>
                <a:gdLst/>
                <a:ahLst/>
                <a:cxnLst/>
                <a:rect l="l" t="t" r="r" b="b"/>
                <a:pathLst>
                  <a:path w="4847" h="4156" extrusionOk="0">
                    <a:moveTo>
                      <a:pt x="4204" y="0"/>
                    </a:moveTo>
                    <a:lnTo>
                      <a:pt x="2096" y="1679"/>
                    </a:lnTo>
                    <a:lnTo>
                      <a:pt x="1" y="3346"/>
                    </a:lnTo>
                    <a:lnTo>
                      <a:pt x="644" y="4155"/>
                    </a:lnTo>
                    <a:lnTo>
                      <a:pt x="2739" y="2489"/>
                    </a:lnTo>
                    <a:lnTo>
                      <a:pt x="4847" y="822"/>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1;p16">
                <a:extLst>
                  <a:ext uri="{FF2B5EF4-FFF2-40B4-BE49-F238E27FC236}">
                    <a16:creationId xmlns:a16="http://schemas.microsoft.com/office/drawing/2014/main" id="{33C42134-9BF4-341C-2714-6407E39CD781}"/>
                  </a:ext>
                </a:extLst>
              </p:cNvPr>
              <p:cNvSpPr/>
              <p:nvPr/>
            </p:nvSpPr>
            <p:spPr>
              <a:xfrm>
                <a:off x="2764691" y="4666243"/>
                <a:ext cx="135074" cy="115817"/>
              </a:xfrm>
              <a:custGeom>
                <a:avLst/>
                <a:gdLst/>
                <a:ahLst/>
                <a:cxnLst/>
                <a:rect l="l" t="t" r="r" b="b"/>
                <a:pathLst>
                  <a:path w="4847" h="4156" extrusionOk="0">
                    <a:moveTo>
                      <a:pt x="4204" y="0"/>
                    </a:moveTo>
                    <a:lnTo>
                      <a:pt x="1" y="3346"/>
                    </a:lnTo>
                    <a:lnTo>
                      <a:pt x="644" y="4155"/>
                    </a:lnTo>
                    <a:lnTo>
                      <a:pt x="4846" y="810"/>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2;p16">
                <a:extLst>
                  <a:ext uri="{FF2B5EF4-FFF2-40B4-BE49-F238E27FC236}">
                    <a16:creationId xmlns:a16="http://schemas.microsoft.com/office/drawing/2014/main" id="{DE665656-A472-8777-61FA-AF0D8CC6ED6E}"/>
                  </a:ext>
                </a:extLst>
              </p:cNvPr>
              <p:cNvSpPr/>
              <p:nvPr/>
            </p:nvSpPr>
            <p:spPr>
              <a:xfrm>
                <a:off x="3582213" y="4024225"/>
                <a:ext cx="135074" cy="115817"/>
              </a:xfrm>
              <a:custGeom>
                <a:avLst/>
                <a:gdLst/>
                <a:ahLst/>
                <a:cxnLst/>
                <a:rect l="l" t="t" r="r" b="b"/>
                <a:pathLst>
                  <a:path w="4847" h="4156" extrusionOk="0">
                    <a:moveTo>
                      <a:pt x="4204" y="1"/>
                    </a:moveTo>
                    <a:lnTo>
                      <a:pt x="2096" y="1667"/>
                    </a:lnTo>
                    <a:lnTo>
                      <a:pt x="1" y="3346"/>
                    </a:lnTo>
                    <a:lnTo>
                      <a:pt x="644" y="4156"/>
                    </a:lnTo>
                    <a:lnTo>
                      <a:pt x="2751" y="2477"/>
                    </a:lnTo>
                    <a:lnTo>
                      <a:pt x="2763" y="2465"/>
                    </a:lnTo>
                    <a:cubicBezTo>
                      <a:pt x="2775" y="2465"/>
                      <a:pt x="2775" y="2465"/>
                      <a:pt x="2787" y="2453"/>
                    </a:cubicBezTo>
                    <a:lnTo>
                      <a:pt x="2799" y="2453"/>
                    </a:lnTo>
                    <a:cubicBezTo>
                      <a:pt x="2811" y="2441"/>
                      <a:pt x="2822" y="2418"/>
                      <a:pt x="2834" y="2406"/>
                    </a:cubicBezTo>
                    <a:lnTo>
                      <a:pt x="4846"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3;p16">
                <a:extLst>
                  <a:ext uri="{FF2B5EF4-FFF2-40B4-BE49-F238E27FC236}">
                    <a16:creationId xmlns:a16="http://schemas.microsoft.com/office/drawing/2014/main" id="{C5B02F81-2457-01FF-0513-474AD6B89A49}"/>
                  </a:ext>
                </a:extLst>
              </p:cNvPr>
              <p:cNvSpPr/>
              <p:nvPr/>
            </p:nvSpPr>
            <p:spPr>
              <a:xfrm>
                <a:off x="3792243" y="3889853"/>
                <a:ext cx="147335" cy="84634"/>
              </a:xfrm>
              <a:custGeom>
                <a:avLst/>
                <a:gdLst/>
                <a:ahLst/>
                <a:cxnLst/>
                <a:rect l="l" t="t" r="r" b="b"/>
                <a:pathLst>
                  <a:path w="5287" h="3037" extrusionOk="0">
                    <a:moveTo>
                      <a:pt x="5096" y="1"/>
                    </a:moveTo>
                    <a:cubicBezTo>
                      <a:pt x="3263" y="346"/>
                      <a:pt x="1512" y="1108"/>
                      <a:pt x="0" y="2203"/>
                    </a:cubicBezTo>
                    <a:lnTo>
                      <a:pt x="608" y="3037"/>
                    </a:lnTo>
                    <a:cubicBezTo>
                      <a:pt x="2001" y="2037"/>
                      <a:pt x="3608" y="1334"/>
                      <a:pt x="5287" y="1013"/>
                    </a:cubicBezTo>
                    <a:lnTo>
                      <a:pt x="5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p16">
                <a:extLst>
                  <a:ext uri="{FF2B5EF4-FFF2-40B4-BE49-F238E27FC236}">
                    <a16:creationId xmlns:a16="http://schemas.microsoft.com/office/drawing/2014/main" id="{E3728EE7-A99A-D541-C63D-8CE5F40E1BAC}"/>
                  </a:ext>
                </a:extLst>
              </p:cNvPr>
              <p:cNvSpPr/>
              <p:nvPr/>
            </p:nvSpPr>
            <p:spPr>
              <a:xfrm>
                <a:off x="4264024" y="4031192"/>
                <a:ext cx="115845" cy="135074"/>
              </a:xfrm>
              <a:custGeom>
                <a:avLst/>
                <a:gdLst/>
                <a:ahLst/>
                <a:cxnLst/>
                <a:rect l="l" t="t" r="r" b="b"/>
                <a:pathLst>
                  <a:path w="4157" h="4847" extrusionOk="0">
                    <a:moveTo>
                      <a:pt x="811" y="1"/>
                    </a:moveTo>
                    <a:lnTo>
                      <a:pt x="1" y="644"/>
                    </a:lnTo>
                    <a:lnTo>
                      <a:pt x="3347" y="4846"/>
                    </a:lnTo>
                    <a:lnTo>
                      <a:pt x="4156" y="4204"/>
                    </a:ln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5;p16">
                <a:extLst>
                  <a:ext uri="{FF2B5EF4-FFF2-40B4-BE49-F238E27FC236}">
                    <a16:creationId xmlns:a16="http://schemas.microsoft.com/office/drawing/2014/main" id="{925B9F92-EE2C-25C4-0480-AD080E4B83B1}"/>
                  </a:ext>
                </a:extLst>
              </p:cNvPr>
              <p:cNvSpPr/>
              <p:nvPr/>
            </p:nvSpPr>
            <p:spPr>
              <a:xfrm>
                <a:off x="4430583" y="4240219"/>
                <a:ext cx="117824" cy="134071"/>
              </a:xfrm>
              <a:custGeom>
                <a:avLst/>
                <a:gdLst/>
                <a:ahLst/>
                <a:cxnLst/>
                <a:rect l="l" t="t" r="r" b="b"/>
                <a:pathLst>
                  <a:path w="4228" h="4811" extrusionOk="0">
                    <a:moveTo>
                      <a:pt x="811" y="1"/>
                    </a:moveTo>
                    <a:lnTo>
                      <a:pt x="1" y="644"/>
                    </a:lnTo>
                    <a:lnTo>
                      <a:pt x="1668" y="2739"/>
                    </a:lnTo>
                    <a:cubicBezTo>
                      <a:pt x="1668" y="2739"/>
                      <a:pt x="1680" y="2751"/>
                      <a:pt x="1680" y="2751"/>
                    </a:cubicBezTo>
                    <a:cubicBezTo>
                      <a:pt x="1954" y="3096"/>
                      <a:pt x="2227" y="3453"/>
                      <a:pt x="2549" y="3799"/>
                    </a:cubicBezTo>
                    <a:lnTo>
                      <a:pt x="3013" y="4323"/>
                    </a:lnTo>
                    <a:cubicBezTo>
                      <a:pt x="3168" y="4489"/>
                      <a:pt x="3347" y="4644"/>
                      <a:pt x="3513" y="4811"/>
                    </a:cubicBezTo>
                    <a:lnTo>
                      <a:pt x="4228" y="4049"/>
                    </a:lnTo>
                    <a:cubicBezTo>
                      <a:pt x="4073" y="3894"/>
                      <a:pt x="3906" y="3763"/>
                      <a:pt x="3751" y="3608"/>
                    </a:cubicBezTo>
                    <a:lnTo>
                      <a:pt x="3335" y="3120"/>
                    </a:lnTo>
                    <a:cubicBezTo>
                      <a:pt x="3049" y="2810"/>
                      <a:pt x="2763" y="2453"/>
                      <a:pt x="2489" y="2108"/>
                    </a:cubicBezTo>
                    <a:lnTo>
                      <a:pt x="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6;p16">
                <a:extLst>
                  <a:ext uri="{FF2B5EF4-FFF2-40B4-BE49-F238E27FC236}">
                    <a16:creationId xmlns:a16="http://schemas.microsoft.com/office/drawing/2014/main" id="{1090D27A-AA94-20BF-ECB9-563217784649}"/>
                  </a:ext>
                </a:extLst>
              </p:cNvPr>
              <p:cNvSpPr/>
              <p:nvPr/>
            </p:nvSpPr>
            <p:spPr>
              <a:xfrm>
                <a:off x="4630330" y="4414748"/>
                <a:ext cx="151655" cy="56822"/>
              </a:xfrm>
              <a:custGeom>
                <a:avLst/>
                <a:gdLst/>
                <a:ahLst/>
                <a:cxnLst/>
                <a:rect l="l" t="t" r="r" b="b"/>
                <a:pathLst>
                  <a:path w="5442" h="2039" extrusionOk="0">
                    <a:moveTo>
                      <a:pt x="405" y="0"/>
                    </a:moveTo>
                    <a:lnTo>
                      <a:pt x="0" y="953"/>
                    </a:lnTo>
                    <a:cubicBezTo>
                      <a:pt x="1626" y="1680"/>
                      <a:pt x="3403" y="2039"/>
                      <a:pt x="5187" y="2039"/>
                    </a:cubicBezTo>
                    <a:cubicBezTo>
                      <a:pt x="5272" y="2039"/>
                      <a:pt x="5357" y="2038"/>
                      <a:pt x="5442" y="2036"/>
                    </a:cubicBezTo>
                    <a:lnTo>
                      <a:pt x="5418" y="1000"/>
                    </a:lnTo>
                    <a:cubicBezTo>
                      <a:pt x="5359" y="1001"/>
                      <a:pt x="5300" y="1002"/>
                      <a:pt x="5241" y="1002"/>
                    </a:cubicBezTo>
                    <a:cubicBezTo>
                      <a:pt x="3585" y="1002"/>
                      <a:pt x="1923" y="679"/>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7;p16">
                <a:extLst>
                  <a:ext uri="{FF2B5EF4-FFF2-40B4-BE49-F238E27FC236}">
                    <a16:creationId xmlns:a16="http://schemas.microsoft.com/office/drawing/2014/main" id="{4C81BE8B-9C1D-3712-E88F-DC4D21ABBA22}"/>
                  </a:ext>
                </a:extLst>
              </p:cNvPr>
              <p:cNvSpPr/>
              <p:nvPr/>
            </p:nvSpPr>
            <p:spPr>
              <a:xfrm>
                <a:off x="4891775" y="4346056"/>
                <a:ext cx="140369" cy="103556"/>
              </a:xfrm>
              <a:custGeom>
                <a:avLst/>
                <a:gdLst/>
                <a:ahLst/>
                <a:cxnLst/>
                <a:rect l="l" t="t" r="r" b="b"/>
                <a:pathLst>
                  <a:path w="5037" h="3716" extrusionOk="0">
                    <a:moveTo>
                      <a:pt x="4311" y="1"/>
                    </a:moveTo>
                    <a:cubicBezTo>
                      <a:pt x="4001" y="298"/>
                      <a:pt x="3668" y="572"/>
                      <a:pt x="3346" y="858"/>
                    </a:cubicBezTo>
                    <a:cubicBezTo>
                      <a:pt x="3001" y="1108"/>
                      <a:pt x="2656" y="1358"/>
                      <a:pt x="2299" y="1608"/>
                    </a:cubicBezTo>
                    <a:cubicBezTo>
                      <a:pt x="1929" y="1810"/>
                      <a:pt x="1560" y="2049"/>
                      <a:pt x="1179" y="2239"/>
                    </a:cubicBezTo>
                    <a:lnTo>
                      <a:pt x="596" y="2501"/>
                    </a:lnTo>
                    <a:cubicBezTo>
                      <a:pt x="394" y="2584"/>
                      <a:pt x="203" y="2680"/>
                      <a:pt x="1" y="2739"/>
                    </a:cubicBezTo>
                    <a:lnTo>
                      <a:pt x="358" y="3715"/>
                    </a:lnTo>
                    <a:cubicBezTo>
                      <a:pt x="584" y="3644"/>
                      <a:pt x="786" y="3537"/>
                      <a:pt x="1001" y="3453"/>
                    </a:cubicBezTo>
                    <a:lnTo>
                      <a:pt x="1644" y="3168"/>
                    </a:lnTo>
                    <a:cubicBezTo>
                      <a:pt x="2060" y="2953"/>
                      <a:pt x="2453" y="2703"/>
                      <a:pt x="2858" y="2477"/>
                    </a:cubicBezTo>
                    <a:cubicBezTo>
                      <a:pt x="3239" y="2215"/>
                      <a:pt x="3620" y="1941"/>
                      <a:pt x="4001" y="1668"/>
                    </a:cubicBezTo>
                    <a:cubicBezTo>
                      <a:pt x="4346" y="1358"/>
                      <a:pt x="4704" y="1060"/>
                      <a:pt x="5037" y="739"/>
                    </a:cubicBezTo>
                    <a:lnTo>
                      <a:pt x="4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8;p16">
                <a:extLst>
                  <a:ext uri="{FF2B5EF4-FFF2-40B4-BE49-F238E27FC236}">
                    <a16:creationId xmlns:a16="http://schemas.microsoft.com/office/drawing/2014/main" id="{DF0D5A15-9507-3081-8519-3EDB1E2E2140}"/>
                  </a:ext>
                </a:extLst>
              </p:cNvPr>
              <p:cNvSpPr/>
              <p:nvPr/>
            </p:nvSpPr>
            <p:spPr>
              <a:xfrm>
                <a:off x="5076920" y="4116464"/>
                <a:ext cx="63064" cy="150986"/>
              </a:xfrm>
              <a:custGeom>
                <a:avLst/>
                <a:gdLst/>
                <a:ahLst/>
                <a:cxnLst/>
                <a:rect l="l" t="t" r="r" b="b"/>
                <a:pathLst>
                  <a:path w="2263" h="5418" extrusionOk="0">
                    <a:moveTo>
                      <a:pt x="1215" y="1"/>
                    </a:moveTo>
                    <a:cubicBezTo>
                      <a:pt x="1167" y="1715"/>
                      <a:pt x="750" y="3418"/>
                      <a:pt x="0" y="4965"/>
                    </a:cubicBezTo>
                    <a:lnTo>
                      <a:pt x="941" y="5418"/>
                    </a:lnTo>
                    <a:cubicBezTo>
                      <a:pt x="1751" y="3739"/>
                      <a:pt x="2203" y="1894"/>
                      <a:pt x="2262" y="24"/>
                    </a:cubicBezTo>
                    <a:lnTo>
                      <a:pt x="1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9;p16">
                <a:extLst>
                  <a:ext uri="{FF2B5EF4-FFF2-40B4-BE49-F238E27FC236}">
                    <a16:creationId xmlns:a16="http://schemas.microsoft.com/office/drawing/2014/main" id="{0FD0ECAA-2DAF-9932-9632-5C57890DC557}"/>
                  </a:ext>
                </a:extLst>
              </p:cNvPr>
              <p:cNvSpPr/>
              <p:nvPr/>
            </p:nvSpPr>
            <p:spPr>
              <a:xfrm>
                <a:off x="4857276" y="3653293"/>
                <a:ext cx="115483" cy="135408"/>
              </a:xfrm>
              <a:custGeom>
                <a:avLst/>
                <a:gdLst/>
                <a:ahLst/>
                <a:cxnLst/>
                <a:rect l="l" t="t" r="r" b="b"/>
                <a:pathLst>
                  <a:path w="4144" h="4859" extrusionOk="0">
                    <a:moveTo>
                      <a:pt x="810" y="0"/>
                    </a:moveTo>
                    <a:lnTo>
                      <a:pt x="0" y="643"/>
                    </a:lnTo>
                    <a:lnTo>
                      <a:pt x="3334" y="4858"/>
                    </a:lnTo>
                    <a:lnTo>
                      <a:pt x="4144" y="4215"/>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0;p16">
                <a:extLst>
                  <a:ext uri="{FF2B5EF4-FFF2-40B4-BE49-F238E27FC236}">
                    <a16:creationId xmlns:a16="http://schemas.microsoft.com/office/drawing/2014/main" id="{E88BE0C8-86E2-CDE4-10C8-43D79C72AA71}"/>
                  </a:ext>
                </a:extLst>
              </p:cNvPr>
              <p:cNvSpPr/>
              <p:nvPr/>
            </p:nvSpPr>
            <p:spPr>
              <a:xfrm>
                <a:off x="4691052" y="3443932"/>
                <a:ext cx="115817" cy="135408"/>
              </a:xfrm>
              <a:custGeom>
                <a:avLst/>
                <a:gdLst/>
                <a:ahLst/>
                <a:cxnLst/>
                <a:rect l="l" t="t" r="r" b="b"/>
                <a:pathLst>
                  <a:path w="4156" h="4859" extrusionOk="0">
                    <a:moveTo>
                      <a:pt x="822" y="1"/>
                    </a:moveTo>
                    <a:lnTo>
                      <a:pt x="0" y="644"/>
                    </a:lnTo>
                    <a:lnTo>
                      <a:pt x="1667" y="2751"/>
                    </a:lnTo>
                    <a:lnTo>
                      <a:pt x="3346" y="4858"/>
                    </a:lnTo>
                    <a:lnTo>
                      <a:pt x="4156" y="4215"/>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1;p16">
                <a:extLst>
                  <a:ext uri="{FF2B5EF4-FFF2-40B4-BE49-F238E27FC236}">
                    <a16:creationId xmlns:a16="http://schemas.microsoft.com/office/drawing/2014/main" id="{F69516EC-1714-2100-B8C5-8DF5726FEE4E}"/>
                  </a:ext>
                </a:extLst>
              </p:cNvPr>
              <p:cNvSpPr/>
              <p:nvPr/>
            </p:nvSpPr>
            <p:spPr>
              <a:xfrm>
                <a:off x="4524828" y="3234570"/>
                <a:ext cx="115817" cy="135074"/>
              </a:xfrm>
              <a:custGeom>
                <a:avLst/>
                <a:gdLst/>
                <a:ahLst/>
                <a:cxnLst/>
                <a:rect l="l" t="t" r="r" b="b"/>
                <a:pathLst>
                  <a:path w="4156" h="4847" extrusionOk="0">
                    <a:moveTo>
                      <a:pt x="822" y="1"/>
                    </a:moveTo>
                    <a:lnTo>
                      <a:pt x="0" y="644"/>
                    </a:lnTo>
                    <a:lnTo>
                      <a:pt x="3346" y="4847"/>
                    </a:lnTo>
                    <a:lnTo>
                      <a:pt x="4156" y="4204"/>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2;p16">
                <a:extLst>
                  <a:ext uri="{FF2B5EF4-FFF2-40B4-BE49-F238E27FC236}">
                    <a16:creationId xmlns:a16="http://schemas.microsoft.com/office/drawing/2014/main" id="{6E342921-6CA4-E742-B3CD-0B6B2D49E1F8}"/>
                  </a:ext>
                </a:extLst>
              </p:cNvPr>
              <p:cNvSpPr/>
              <p:nvPr/>
            </p:nvSpPr>
            <p:spPr>
              <a:xfrm>
                <a:off x="4358938" y="3024902"/>
                <a:ext cx="115817" cy="135380"/>
              </a:xfrm>
              <a:custGeom>
                <a:avLst/>
                <a:gdLst/>
                <a:ahLst/>
                <a:cxnLst/>
                <a:rect l="l" t="t" r="r" b="b"/>
                <a:pathLst>
                  <a:path w="4156" h="4858" extrusionOk="0">
                    <a:moveTo>
                      <a:pt x="810" y="0"/>
                    </a:moveTo>
                    <a:lnTo>
                      <a:pt x="0" y="655"/>
                    </a:lnTo>
                    <a:lnTo>
                      <a:pt x="1667" y="2750"/>
                    </a:lnTo>
                    <a:lnTo>
                      <a:pt x="3334" y="4858"/>
                    </a:lnTo>
                    <a:lnTo>
                      <a:pt x="4155" y="4215"/>
                    </a:lnTo>
                    <a:lnTo>
                      <a:pt x="2489" y="2107"/>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3;p16">
                <a:extLst>
                  <a:ext uri="{FF2B5EF4-FFF2-40B4-BE49-F238E27FC236}">
                    <a16:creationId xmlns:a16="http://schemas.microsoft.com/office/drawing/2014/main" id="{898C9D5C-FAB9-5C79-BFB5-73F0B1C8DA95}"/>
                  </a:ext>
                </a:extLst>
              </p:cNvPr>
              <p:cNvSpPr/>
              <p:nvPr/>
            </p:nvSpPr>
            <p:spPr>
              <a:xfrm>
                <a:off x="4193355" y="2815540"/>
                <a:ext cx="115176" cy="135380"/>
              </a:xfrm>
              <a:custGeom>
                <a:avLst/>
                <a:gdLst/>
                <a:ahLst/>
                <a:cxnLst/>
                <a:rect l="l" t="t" r="r" b="b"/>
                <a:pathLst>
                  <a:path w="4133" h="4858" extrusionOk="0">
                    <a:moveTo>
                      <a:pt x="858" y="0"/>
                    </a:moveTo>
                    <a:lnTo>
                      <a:pt x="1" y="584"/>
                    </a:lnTo>
                    <a:lnTo>
                      <a:pt x="406" y="1143"/>
                    </a:lnTo>
                    <a:cubicBezTo>
                      <a:pt x="537" y="1346"/>
                      <a:pt x="680" y="1524"/>
                      <a:pt x="822" y="1703"/>
                    </a:cubicBezTo>
                    <a:lnTo>
                      <a:pt x="1656" y="2751"/>
                    </a:lnTo>
                    <a:lnTo>
                      <a:pt x="3323" y="4858"/>
                    </a:lnTo>
                    <a:lnTo>
                      <a:pt x="4132" y="4215"/>
                    </a:lnTo>
                    <a:lnTo>
                      <a:pt x="2466" y="2108"/>
                    </a:lnTo>
                    <a:lnTo>
                      <a:pt x="1632" y="1060"/>
                    </a:lnTo>
                    <a:cubicBezTo>
                      <a:pt x="1489" y="881"/>
                      <a:pt x="1358" y="703"/>
                      <a:pt x="1239" y="524"/>
                    </a:cubicBezTo>
                    <a:lnTo>
                      <a:pt x="8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4;p16">
                <a:extLst>
                  <a:ext uri="{FF2B5EF4-FFF2-40B4-BE49-F238E27FC236}">
                    <a16:creationId xmlns:a16="http://schemas.microsoft.com/office/drawing/2014/main" id="{8EAE9E2A-C7DD-FE5E-14F5-FA499E0CAEB9}"/>
                  </a:ext>
                </a:extLst>
              </p:cNvPr>
              <p:cNvSpPr/>
              <p:nvPr/>
            </p:nvSpPr>
            <p:spPr>
              <a:xfrm>
                <a:off x="4179421" y="2336096"/>
                <a:ext cx="120471" cy="129445"/>
              </a:xfrm>
              <a:custGeom>
                <a:avLst/>
                <a:gdLst/>
                <a:ahLst/>
                <a:cxnLst/>
                <a:rect l="l" t="t" r="r" b="b"/>
                <a:pathLst>
                  <a:path w="4323" h="4645" extrusionOk="0">
                    <a:moveTo>
                      <a:pt x="3716" y="1"/>
                    </a:moveTo>
                    <a:cubicBezTo>
                      <a:pt x="2204" y="1096"/>
                      <a:pt x="930" y="2513"/>
                      <a:pt x="1" y="4132"/>
                    </a:cubicBezTo>
                    <a:lnTo>
                      <a:pt x="906" y="4644"/>
                    </a:lnTo>
                    <a:cubicBezTo>
                      <a:pt x="1751" y="3144"/>
                      <a:pt x="2930" y="1846"/>
                      <a:pt x="4323" y="834"/>
                    </a:cubicBezTo>
                    <a:lnTo>
                      <a:pt x="3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p16">
                <a:extLst>
                  <a:ext uri="{FF2B5EF4-FFF2-40B4-BE49-F238E27FC236}">
                    <a16:creationId xmlns:a16="http://schemas.microsoft.com/office/drawing/2014/main" id="{ADBB9FD6-0B86-987D-ECCE-937BBA89F664}"/>
                  </a:ext>
                </a:extLst>
              </p:cNvPr>
              <p:cNvSpPr/>
              <p:nvPr/>
            </p:nvSpPr>
            <p:spPr>
              <a:xfrm>
                <a:off x="4391765" y="2266680"/>
                <a:ext cx="154330" cy="42916"/>
              </a:xfrm>
              <a:custGeom>
                <a:avLst/>
                <a:gdLst/>
                <a:ahLst/>
                <a:cxnLst/>
                <a:rect l="l" t="t" r="r" b="b"/>
                <a:pathLst>
                  <a:path w="5538" h="1540" extrusionOk="0">
                    <a:moveTo>
                      <a:pt x="3945" y="1"/>
                    </a:moveTo>
                    <a:cubicBezTo>
                      <a:pt x="3547" y="1"/>
                      <a:pt x="3149" y="27"/>
                      <a:pt x="2751" y="27"/>
                    </a:cubicBezTo>
                    <a:cubicBezTo>
                      <a:pt x="2287" y="87"/>
                      <a:pt x="1823" y="134"/>
                      <a:pt x="1358" y="218"/>
                    </a:cubicBezTo>
                    <a:lnTo>
                      <a:pt x="680" y="372"/>
                    </a:lnTo>
                    <a:cubicBezTo>
                      <a:pt x="453" y="420"/>
                      <a:pt x="227" y="468"/>
                      <a:pt x="1" y="551"/>
                    </a:cubicBezTo>
                    <a:lnTo>
                      <a:pt x="299" y="1539"/>
                    </a:lnTo>
                    <a:cubicBezTo>
                      <a:pt x="501" y="1468"/>
                      <a:pt x="715" y="1432"/>
                      <a:pt x="930" y="1373"/>
                    </a:cubicBezTo>
                    <a:lnTo>
                      <a:pt x="1549" y="1230"/>
                    </a:lnTo>
                    <a:cubicBezTo>
                      <a:pt x="1977" y="1158"/>
                      <a:pt x="2406" y="1123"/>
                      <a:pt x="2823" y="1063"/>
                    </a:cubicBezTo>
                    <a:cubicBezTo>
                      <a:pt x="3190" y="1063"/>
                      <a:pt x="3566" y="1037"/>
                      <a:pt x="3929" y="1037"/>
                    </a:cubicBezTo>
                    <a:cubicBezTo>
                      <a:pt x="3989" y="1037"/>
                      <a:pt x="4049" y="1037"/>
                      <a:pt x="4109" y="1039"/>
                    </a:cubicBezTo>
                    <a:lnTo>
                      <a:pt x="4751" y="1087"/>
                    </a:lnTo>
                    <a:lnTo>
                      <a:pt x="5073" y="1111"/>
                    </a:lnTo>
                    <a:cubicBezTo>
                      <a:pt x="5180" y="1123"/>
                      <a:pt x="5287" y="1134"/>
                      <a:pt x="5394" y="1158"/>
                    </a:cubicBezTo>
                    <a:lnTo>
                      <a:pt x="5537" y="134"/>
                    </a:lnTo>
                    <a:cubicBezTo>
                      <a:pt x="5418" y="111"/>
                      <a:pt x="5311" y="87"/>
                      <a:pt x="5192" y="75"/>
                    </a:cubicBezTo>
                    <a:lnTo>
                      <a:pt x="4847" y="51"/>
                    </a:lnTo>
                    <a:lnTo>
                      <a:pt x="4144" y="3"/>
                    </a:lnTo>
                    <a:cubicBezTo>
                      <a:pt x="4078" y="2"/>
                      <a:pt x="4012" y="1"/>
                      <a:pt x="3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6;p16">
                <a:extLst>
                  <a:ext uri="{FF2B5EF4-FFF2-40B4-BE49-F238E27FC236}">
                    <a16:creationId xmlns:a16="http://schemas.microsoft.com/office/drawing/2014/main" id="{BD674492-EE02-9CC2-CFB9-6053B0D67AFB}"/>
                  </a:ext>
                </a:extLst>
              </p:cNvPr>
              <p:cNvSpPr/>
              <p:nvPr/>
            </p:nvSpPr>
            <p:spPr>
              <a:xfrm>
                <a:off x="4132327" y="2565688"/>
                <a:ext cx="39516" cy="154665"/>
              </a:xfrm>
              <a:custGeom>
                <a:avLst/>
                <a:gdLst/>
                <a:ahLst/>
                <a:cxnLst/>
                <a:rect l="l" t="t" r="r" b="b"/>
                <a:pathLst>
                  <a:path w="1418" h="5550" extrusionOk="0">
                    <a:moveTo>
                      <a:pt x="215" y="1"/>
                    </a:moveTo>
                    <a:lnTo>
                      <a:pt x="107" y="691"/>
                    </a:lnTo>
                    <a:cubicBezTo>
                      <a:pt x="60" y="930"/>
                      <a:pt x="60" y="1156"/>
                      <a:pt x="48" y="1394"/>
                    </a:cubicBezTo>
                    <a:lnTo>
                      <a:pt x="0" y="2084"/>
                    </a:lnTo>
                    <a:lnTo>
                      <a:pt x="24" y="2787"/>
                    </a:lnTo>
                    <a:cubicBezTo>
                      <a:pt x="36" y="3025"/>
                      <a:pt x="24" y="3251"/>
                      <a:pt x="60" y="3489"/>
                    </a:cubicBezTo>
                    <a:lnTo>
                      <a:pt x="143" y="4180"/>
                    </a:lnTo>
                    <a:cubicBezTo>
                      <a:pt x="179" y="4644"/>
                      <a:pt x="322" y="5097"/>
                      <a:pt x="405" y="5549"/>
                    </a:cubicBezTo>
                    <a:lnTo>
                      <a:pt x="1417" y="5299"/>
                    </a:lnTo>
                    <a:cubicBezTo>
                      <a:pt x="1334" y="4871"/>
                      <a:pt x="1203" y="4466"/>
                      <a:pt x="1167" y="4037"/>
                    </a:cubicBezTo>
                    <a:lnTo>
                      <a:pt x="1084" y="3394"/>
                    </a:lnTo>
                    <a:cubicBezTo>
                      <a:pt x="1048" y="3180"/>
                      <a:pt x="1072" y="2966"/>
                      <a:pt x="1060" y="2751"/>
                    </a:cubicBezTo>
                    <a:lnTo>
                      <a:pt x="1036" y="2108"/>
                    </a:lnTo>
                    <a:lnTo>
                      <a:pt x="1072" y="1465"/>
                    </a:lnTo>
                    <a:cubicBezTo>
                      <a:pt x="1096" y="1251"/>
                      <a:pt x="1096" y="1037"/>
                      <a:pt x="1131" y="822"/>
                    </a:cubicBezTo>
                    <a:lnTo>
                      <a:pt x="1238" y="191"/>
                    </a:lnTo>
                    <a:lnTo>
                      <a:pt x="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p16">
                <a:extLst>
                  <a:ext uri="{FF2B5EF4-FFF2-40B4-BE49-F238E27FC236}">
                    <a16:creationId xmlns:a16="http://schemas.microsoft.com/office/drawing/2014/main" id="{93FA593F-B95C-ECC1-05F4-54F5FD8A655F}"/>
                  </a:ext>
                </a:extLst>
              </p:cNvPr>
              <p:cNvSpPr/>
              <p:nvPr/>
            </p:nvSpPr>
            <p:spPr>
              <a:xfrm>
                <a:off x="4649252" y="2306919"/>
                <a:ext cx="132398" cy="116152"/>
              </a:xfrm>
              <a:custGeom>
                <a:avLst/>
                <a:gdLst/>
                <a:ahLst/>
                <a:cxnLst/>
                <a:rect l="l" t="t" r="r" b="b"/>
                <a:pathLst>
                  <a:path w="4751" h="4168" extrusionOk="0">
                    <a:moveTo>
                      <a:pt x="464" y="0"/>
                    </a:moveTo>
                    <a:lnTo>
                      <a:pt x="0" y="929"/>
                    </a:lnTo>
                    <a:cubicBezTo>
                      <a:pt x="1524" y="1703"/>
                      <a:pt x="2881" y="2810"/>
                      <a:pt x="3941" y="4167"/>
                    </a:cubicBezTo>
                    <a:lnTo>
                      <a:pt x="4751" y="3524"/>
                    </a:lnTo>
                    <a:cubicBezTo>
                      <a:pt x="3608" y="2060"/>
                      <a:pt x="2131" y="845"/>
                      <a:pt x="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8;p16">
                <a:extLst>
                  <a:ext uri="{FF2B5EF4-FFF2-40B4-BE49-F238E27FC236}">
                    <a16:creationId xmlns:a16="http://schemas.microsoft.com/office/drawing/2014/main" id="{D384BC5E-D58B-AF80-A7A4-F0CAAB1AE0B2}"/>
                  </a:ext>
                </a:extLst>
              </p:cNvPr>
              <p:cNvSpPr/>
              <p:nvPr/>
            </p:nvSpPr>
            <p:spPr>
              <a:xfrm>
                <a:off x="4832391" y="2497360"/>
                <a:ext cx="115817" cy="135074"/>
              </a:xfrm>
              <a:custGeom>
                <a:avLst/>
                <a:gdLst/>
                <a:ahLst/>
                <a:cxnLst/>
                <a:rect l="l" t="t" r="r" b="b"/>
                <a:pathLst>
                  <a:path w="4156" h="4847" extrusionOk="0">
                    <a:moveTo>
                      <a:pt x="810" y="0"/>
                    </a:moveTo>
                    <a:lnTo>
                      <a:pt x="0" y="643"/>
                    </a:lnTo>
                    <a:lnTo>
                      <a:pt x="1643" y="2703"/>
                    </a:lnTo>
                    <a:cubicBezTo>
                      <a:pt x="1643" y="2727"/>
                      <a:pt x="1655" y="2739"/>
                      <a:pt x="1667" y="2751"/>
                    </a:cubicBezTo>
                    <a:cubicBezTo>
                      <a:pt x="1679" y="2762"/>
                      <a:pt x="1691" y="2774"/>
                      <a:pt x="1703" y="2774"/>
                    </a:cubicBezTo>
                    <a:lnTo>
                      <a:pt x="3346" y="4846"/>
                    </a:lnTo>
                    <a:lnTo>
                      <a:pt x="4156" y="4203"/>
                    </a:lnTo>
                    <a:lnTo>
                      <a:pt x="2489" y="2096"/>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9;p16">
                <a:extLst>
                  <a:ext uri="{FF2B5EF4-FFF2-40B4-BE49-F238E27FC236}">
                    <a16:creationId xmlns:a16="http://schemas.microsoft.com/office/drawing/2014/main" id="{C9BC8B81-993E-A1B9-3D7D-9C4CE3CC22E8}"/>
                  </a:ext>
                </a:extLst>
              </p:cNvPr>
              <p:cNvSpPr/>
              <p:nvPr/>
            </p:nvSpPr>
            <p:spPr>
              <a:xfrm>
                <a:off x="4998615" y="2706721"/>
                <a:ext cx="115817" cy="135046"/>
              </a:xfrm>
              <a:custGeom>
                <a:avLst/>
                <a:gdLst/>
                <a:ahLst/>
                <a:cxnLst/>
                <a:rect l="l" t="t" r="r" b="b"/>
                <a:pathLst>
                  <a:path w="4156" h="4846"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0;p16">
                <a:extLst>
                  <a:ext uri="{FF2B5EF4-FFF2-40B4-BE49-F238E27FC236}">
                    <a16:creationId xmlns:a16="http://schemas.microsoft.com/office/drawing/2014/main" id="{7AA6E6E7-ED3B-BB4A-A781-30356062E629}"/>
                  </a:ext>
                </a:extLst>
              </p:cNvPr>
              <p:cNvSpPr/>
              <p:nvPr/>
            </p:nvSpPr>
            <p:spPr>
              <a:xfrm>
                <a:off x="5165174" y="2915414"/>
                <a:ext cx="115817" cy="135380"/>
              </a:xfrm>
              <a:custGeom>
                <a:avLst/>
                <a:gdLst/>
                <a:ahLst/>
                <a:cxnLst/>
                <a:rect l="l" t="t" r="r" b="b"/>
                <a:pathLst>
                  <a:path w="4156" h="4858" extrusionOk="0">
                    <a:moveTo>
                      <a:pt x="810" y="0"/>
                    </a:moveTo>
                    <a:lnTo>
                      <a:pt x="0" y="655"/>
                    </a:lnTo>
                    <a:lnTo>
                      <a:pt x="1679" y="2750"/>
                    </a:lnTo>
                    <a:lnTo>
                      <a:pt x="3346" y="4858"/>
                    </a:lnTo>
                    <a:lnTo>
                      <a:pt x="4156" y="4215"/>
                    </a:lnTo>
                    <a:lnTo>
                      <a:pt x="2489" y="2107"/>
                    </a:lnTo>
                    <a:cubicBezTo>
                      <a:pt x="2489" y="2107"/>
                      <a:pt x="2489" y="2107"/>
                      <a:pt x="2477" y="2096"/>
                    </a:cubicBez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p16">
                <a:extLst>
                  <a:ext uri="{FF2B5EF4-FFF2-40B4-BE49-F238E27FC236}">
                    <a16:creationId xmlns:a16="http://schemas.microsoft.com/office/drawing/2014/main" id="{EB665709-526C-945F-32D0-92FD54556BBF}"/>
                  </a:ext>
                </a:extLst>
              </p:cNvPr>
              <p:cNvSpPr/>
              <p:nvPr/>
            </p:nvSpPr>
            <p:spPr>
              <a:xfrm>
                <a:off x="4470404" y="2296302"/>
                <a:ext cx="28" cy="0"/>
              </a:xfrm>
              <a:custGeom>
                <a:avLst/>
                <a:gdLst/>
                <a:ahLst/>
                <a:cxnLst/>
                <a:rect l="l" t="t" r="r" b="b"/>
                <a:pathLst>
                  <a:path w="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2;p16">
                <a:extLst>
                  <a:ext uri="{FF2B5EF4-FFF2-40B4-BE49-F238E27FC236}">
                    <a16:creationId xmlns:a16="http://schemas.microsoft.com/office/drawing/2014/main" id="{978EA3AC-655B-F4B9-331A-04EFF899BF8A}"/>
                  </a:ext>
                </a:extLst>
              </p:cNvPr>
              <p:cNvSpPr/>
              <p:nvPr/>
            </p:nvSpPr>
            <p:spPr>
              <a:xfrm>
                <a:off x="4470404" y="2296302"/>
                <a:ext cx="28" cy="0"/>
              </a:xfrm>
              <a:custGeom>
                <a:avLst/>
                <a:gdLst/>
                <a:ahLst/>
                <a:cxnLst/>
                <a:rect l="l" t="t" r="r" b="b"/>
                <a:pathLst>
                  <a:path w="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3;p16">
                <a:extLst>
                  <a:ext uri="{FF2B5EF4-FFF2-40B4-BE49-F238E27FC236}">
                    <a16:creationId xmlns:a16="http://schemas.microsoft.com/office/drawing/2014/main" id="{221EC464-956B-29A4-A2DB-483DF2ED1C10}"/>
                  </a:ext>
                </a:extLst>
              </p:cNvPr>
              <p:cNvSpPr/>
              <p:nvPr/>
            </p:nvSpPr>
            <p:spPr>
              <a:xfrm>
                <a:off x="5331398" y="3124748"/>
                <a:ext cx="115817" cy="135408"/>
              </a:xfrm>
              <a:custGeom>
                <a:avLst/>
                <a:gdLst/>
                <a:ahLst/>
                <a:cxnLst/>
                <a:rect l="l" t="t" r="r" b="b"/>
                <a:pathLst>
                  <a:path w="4156" h="4859" extrusionOk="0">
                    <a:moveTo>
                      <a:pt x="810" y="1"/>
                    </a:moveTo>
                    <a:lnTo>
                      <a:pt x="0" y="656"/>
                    </a:lnTo>
                    <a:lnTo>
                      <a:pt x="3346" y="4859"/>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4;p16">
                <a:extLst>
                  <a:ext uri="{FF2B5EF4-FFF2-40B4-BE49-F238E27FC236}">
                    <a16:creationId xmlns:a16="http://schemas.microsoft.com/office/drawing/2014/main" id="{8A37ABBB-4DC8-A640-9725-A2313562D6B0}"/>
                  </a:ext>
                </a:extLst>
              </p:cNvPr>
              <p:cNvSpPr/>
              <p:nvPr/>
            </p:nvSpPr>
            <p:spPr>
              <a:xfrm>
                <a:off x="5684411" y="3523574"/>
                <a:ext cx="149676" cy="74685"/>
              </a:xfrm>
              <a:custGeom>
                <a:avLst/>
                <a:gdLst/>
                <a:ahLst/>
                <a:cxnLst/>
                <a:rect l="l" t="t" r="r" b="b"/>
                <a:pathLst>
                  <a:path w="5371" h="2680" extrusionOk="0">
                    <a:moveTo>
                      <a:pt x="536" y="0"/>
                    </a:moveTo>
                    <a:lnTo>
                      <a:pt x="1" y="893"/>
                    </a:lnTo>
                    <a:cubicBezTo>
                      <a:pt x="1596" y="1846"/>
                      <a:pt x="3394" y="2465"/>
                      <a:pt x="5251" y="2679"/>
                    </a:cubicBezTo>
                    <a:lnTo>
                      <a:pt x="5370" y="1655"/>
                    </a:lnTo>
                    <a:cubicBezTo>
                      <a:pt x="3656" y="1453"/>
                      <a:pt x="2001" y="881"/>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5;p16">
                <a:extLst>
                  <a:ext uri="{FF2B5EF4-FFF2-40B4-BE49-F238E27FC236}">
                    <a16:creationId xmlns:a16="http://schemas.microsoft.com/office/drawing/2014/main" id="{75CF8CF8-FA90-DFFE-4743-FB21E1B5D1EC}"/>
                  </a:ext>
                </a:extLst>
              </p:cNvPr>
              <p:cNvSpPr/>
              <p:nvPr/>
            </p:nvSpPr>
            <p:spPr>
              <a:xfrm>
                <a:off x="6157224" y="3295960"/>
                <a:ext cx="89260" cy="146360"/>
              </a:xfrm>
              <a:custGeom>
                <a:avLst/>
                <a:gdLst/>
                <a:ahLst/>
                <a:cxnLst/>
                <a:rect l="l" t="t" r="r" b="b"/>
                <a:pathLst>
                  <a:path w="3203" h="5252" extrusionOk="0">
                    <a:moveTo>
                      <a:pt x="2203" y="0"/>
                    </a:moveTo>
                    <a:cubicBezTo>
                      <a:pt x="1810" y="1679"/>
                      <a:pt x="1060" y="3263"/>
                      <a:pt x="0" y="4620"/>
                    </a:cubicBezTo>
                    <a:lnTo>
                      <a:pt x="822" y="5251"/>
                    </a:lnTo>
                    <a:cubicBezTo>
                      <a:pt x="1965" y="3775"/>
                      <a:pt x="2786" y="2048"/>
                      <a:pt x="3203" y="239"/>
                    </a:cubicBezTo>
                    <a:lnTo>
                      <a:pt x="22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6;p16">
                <a:extLst>
                  <a:ext uri="{FF2B5EF4-FFF2-40B4-BE49-F238E27FC236}">
                    <a16:creationId xmlns:a16="http://schemas.microsoft.com/office/drawing/2014/main" id="{2F6875D5-4D02-E08C-0CD1-AFB9F6A258F6}"/>
                  </a:ext>
                </a:extLst>
              </p:cNvPr>
              <p:cNvSpPr/>
              <p:nvPr/>
            </p:nvSpPr>
            <p:spPr>
              <a:xfrm>
                <a:off x="6180436" y="3034181"/>
                <a:ext cx="73682" cy="150011"/>
              </a:xfrm>
              <a:custGeom>
                <a:avLst/>
                <a:gdLst/>
                <a:ahLst/>
                <a:cxnLst/>
                <a:rect l="l" t="t" r="r" b="b"/>
                <a:pathLst>
                  <a:path w="2644" h="5383" extrusionOk="0">
                    <a:moveTo>
                      <a:pt x="882" y="0"/>
                    </a:moveTo>
                    <a:lnTo>
                      <a:pt x="0" y="536"/>
                    </a:lnTo>
                    <a:lnTo>
                      <a:pt x="322" y="1096"/>
                    </a:lnTo>
                    <a:cubicBezTo>
                      <a:pt x="429" y="1274"/>
                      <a:pt x="501" y="1489"/>
                      <a:pt x="596" y="1679"/>
                    </a:cubicBezTo>
                    <a:lnTo>
                      <a:pt x="858" y="2263"/>
                    </a:lnTo>
                    <a:cubicBezTo>
                      <a:pt x="929" y="2465"/>
                      <a:pt x="989" y="2667"/>
                      <a:pt x="1060" y="2870"/>
                    </a:cubicBezTo>
                    <a:cubicBezTo>
                      <a:pt x="1132" y="3072"/>
                      <a:pt x="1203" y="3275"/>
                      <a:pt x="1263" y="3489"/>
                    </a:cubicBezTo>
                    <a:lnTo>
                      <a:pt x="1405" y="4108"/>
                    </a:lnTo>
                    <a:cubicBezTo>
                      <a:pt x="1513" y="4525"/>
                      <a:pt x="1560" y="4953"/>
                      <a:pt x="1608" y="5382"/>
                    </a:cubicBezTo>
                    <a:lnTo>
                      <a:pt x="2644" y="5275"/>
                    </a:lnTo>
                    <a:cubicBezTo>
                      <a:pt x="2584" y="4811"/>
                      <a:pt x="2537" y="4346"/>
                      <a:pt x="2417" y="3894"/>
                    </a:cubicBezTo>
                    <a:lnTo>
                      <a:pt x="2263" y="3215"/>
                    </a:lnTo>
                    <a:cubicBezTo>
                      <a:pt x="2203" y="2989"/>
                      <a:pt x="2120" y="2763"/>
                      <a:pt x="2048" y="2548"/>
                    </a:cubicBezTo>
                    <a:cubicBezTo>
                      <a:pt x="1977" y="2322"/>
                      <a:pt x="1905" y="2096"/>
                      <a:pt x="1822" y="1882"/>
                    </a:cubicBezTo>
                    <a:lnTo>
                      <a:pt x="1536" y="1239"/>
                    </a:lnTo>
                    <a:cubicBezTo>
                      <a:pt x="1429" y="1036"/>
                      <a:pt x="1358" y="810"/>
                      <a:pt x="1239" y="608"/>
                    </a:cubicBezTo>
                    <a:lnTo>
                      <a:pt x="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7;p16">
                <a:extLst>
                  <a:ext uri="{FF2B5EF4-FFF2-40B4-BE49-F238E27FC236}">
                    <a16:creationId xmlns:a16="http://schemas.microsoft.com/office/drawing/2014/main" id="{83CCD399-00AE-AE4B-E36D-C8BE8D8AD9DB}"/>
                  </a:ext>
                </a:extLst>
              </p:cNvPr>
              <p:cNvSpPr/>
              <p:nvPr/>
            </p:nvSpPr>
            <p:spPr>
              <a:xfrm>
                <a:off x="6017863" y="2821169"/>
                <a:ext cx="115817" cy="135074"/>
              </a:xfrm>
              <a:custGeom>
                <a:avLst/>
                <a:gdLst/>
                <a:ahLst/>
                <a:cxnLst/>
                <a:rect l="l" t="t" r="r" b="b"/>
                <a:pathLst>
                  <a:path w="4156" h="4847" extrusionOk="0">
                    <a:moveTo>
                      <a:pt x="810" y="1"/>
                    </a:moveTo>
                    <a:lnTo>
                      <a:pt x="0" y="644"/>
                    </a:lnTo>
                    <a:lnTo>
                      <a:pt x="3346" y="4846"/>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8;p16">
                <a:extLst>
                  <a:ext uri="{FF2B5EF4-FFF2-40B4-BE49-F238E27FC236}">
                    <a16:creationId xmlns:a16="http://schemas.microsoft.com/office/drawing/2014/main" id="{42E15BA6-3113-FCEA-B900-228D4864E51E}"/>
                  </a:ext>
                </a:extLst>
              </p:cNvPr>
              <p:cNvSpPr/>
              <p:nvPr/>
            </p:nvSpPr>
            <p:spPr>
              <a:xfrm>
                <a:off x="5685415" y="2403115"/>
                <a:ext cx="115817" cy="135074"/>
              </a:xfrm>
              <a:custGeom>
                <a:avLst/>
                <a:gdLst/>
                <a:ahLst/>
                <a:cxnLst/>
                <a:rect l="l" t="t" r="r" b="b"/>
                <a:pathLst>
                  <a:path w="4156" h="4847" extrusionOk="0">
                    <a:moveTo>
                      <a:pt x="810" y="1"/>
                    </a:moveTo>
                    <a:lnTo>
                      <a:pt x="0" y="644"/>
                    </a:lnTo>
                    <a:lnTo>
                      <a:pt x="3334" y="4847"/>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9;p16">
                <a:extLst>
                  <a:ext uri="{FF2B5EF4-FFF2-40B4-BE49-F238E27FC236}">
                    <a16:creationId xmlns:a16="http://schemas.microsoft.com/office/drawing/2014/main" id="{D19EE7CC-3D87-1AF3-F75F-5DF0C5FC528A}"/>
                  </a:ext>
                </a:extLst>
              </p:cNvPr>
              <p:cNvSpPr/>
              <p:nvPr/>
            </p:nvSpPr>
            <p:spPr>
              <a:xfrm>
                <a:off x="5352298" y="1984419"/>
                <a:ext cx="115817" cy="135380"/>
              </a:xfrm>
              <a:custGeom>
                <a:avLst/>
                <a:gdLst/>
                <a:ahLst/>
                <a:cxnLst/>
                <a:rect l="l" t="t" r="r" b="b"/>
                <a:pathLst>
                  <a:path w="4156" h="4858" extrusionOk="0">
                    <a:moveTo>
                      <a:pt x="810" y="0"/>
                    </a:moveTo>
                    <a:lnTo>
                      <a:pt x="0" y="655"/>
                    </a:lnTo>
                    <a:lnTo>
                      <a:pt x="3346" y="4858"/>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0;p16">
                <a:extLst>
                  <a:ext uri="{FF2B5EF4-FFF2-40B4-BE49-F238E27FC236}">
                    <a16:creationId xmlns:a16="http://schemas.microsoft.com/office/drawing/2014/main" id="{2418798F-0BA5-6DBF-EDE2-BC5ACB49A904}"/>
                  </a:ext>
                </a:extLst>
              </p:cNvPr>
              <p:cNvSpPr/>
              <p:nvPr/>
            </p:nvSpPr>
            <p:spPr>
              <a:xfrm>
                <a:off x="6013544" y="3539152"/>
                <a:ext cx="28" cy="362"/>
              </a:xfrm>
              <a:custGeom>
                <a:avLst/>
                <a:gdLst/>
                <a:ahLst/>
                <a:cxnLst/>
                <a:rect l="l" t="t" r="r" b="b"/>
                <a:pathLst>
                  <a:path w="1" h="13" extrusionOk="0">
                    <a:moveTo>
                      <a:pt x="1" y="1"/>
                    </a:move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1;p16">
                <a:extLst>
                  <a:ext uri="{FF2B5EF4-FFF2-40B4-BE49-F238E27FC236}">
                    <a16:creationId xmlns:a16="http://schemas.microsoft.com/office/drawing/2014/main" id="{A62E5A80-F809-B8CE-B0AE-4AA214282B01}"/>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2;p16">
                <a:extLst>
                  <a:ext uri="{FF2B5EF4-FFF2-40B4-BE49-F238E27FC236}">
                    <a16:creationId xmlns:a16="http://schemas.microsoft.com/office/drawing/2014/main" id="{060C33E9-C3F7-193D-DBDF-1AE4A90CE9E8}"/>
                  </a:ext>
                </a:extLst>
              </p:cNvPr>
              <p:cNvSpPr/>
              <p:nvPr/>
            </p:nvSpPr>
            <p:spPr>
              <a:xfrm>
                <a:off x="6025833" y="3565709"/>
                <a:ext cx="1003" cy="1672"/>
              </a:xfrm>
              <a:custGeom>
                <a:avLst/>
                <a:gdLst/>
                <a:ahLst/>
                <a:cxnLst/>
                <a:rect l="l" t="t" r="r" b="b"/>
                <a:pathLst>
                  <a:path w="36" h="60" extrusionOk="0">
                    <a:moveTo>
                      <a:pt x="36" y="6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3;p16">
                <a:extLst>
                  <a:ext uri="{FF2B5EF4-FFF2-40B4-BE49-F238E27FC236}">
                    <a16:creationId xmlns:a16="http://schemas.microsoft.com/office/drawing/2014/main" id="{28180C15-AC82-8FD2-B497-4220ED85DECF}"/>
                  </a:ext>
                </a:extLst>
              </p:cNvPr>
              <p:cNvSpPr/>
              <p:nvPr/>
            </p:nvSpPr>
            <p:spPr>
              <a:xfrm>
                <a:off x="5945856" y="3502340"/>
                <a:ext cx="146695" cy="88619"/>
              </a:xfrm>
              <a:custGeom>
                <a:avLst/>
                <a:gdLst/>
                <a:ahLst/>
                <a:cxnLst/>
                <a:rect l="l" t="t" r="r" b="b"/>
                <a:pathLst>
                  <a:path w="5264" h="3180" extrusionOk="0">
                    <a:moveTo>
                      <a:pt x="4632" y="0"/>
                    </a:moveTo>
                    <a:cubicBezTo>
                      <a:pt x="3942" y="524"/>
                      <a:pt x="3215" y="976"/>
                      <a:pt x="2430" y="1334"/>
                    </a:cubicBezTo>
                    <a:cubicBezTo>
                      <a:pt x="2037" y="1512"/>
                      <a:pt x="1656" y="1703"/>
                      <a:pt x="1239" y="1822"/>
                    </a:cubicBezTo>
                    <a:lnTo>
                      <a:pt x="632" y="2024"/>
                    </a:lnTo>
                    <a:cubicBezTo>
                      <a:pt x="429" y="2084"/>
                      <a:pt x="215" y="2119"/>
                      <a:pt x="1" y="2179"/>
                    </a:cubicBezTo>
                    <a:lnTo>
                      <a:pt x="239" y="3179"/>
                    </a:lnTo>
                    <a:cubicBezTo>
                      <a:pt x="465" y="3131"/>
                      <a:pt x="691" y="3084"/>
                      <a:pt x="918" y="3024"/>
                    </a:cubicBezTo>
                    <a:lnTo>
                      <a:pt x="1584" y="2798"/>
                    </a:lnTo>
                    <a:cubicBezTo>
                      <a:pt x="2025" y="2667"/>
                      <a:pt x="2453" y="2465"/>
                      <a:pt x="2870" y="2274"/>
                    </a:cubicBezTo>
                    <a:cubicBezTo>
                      <a:pt x="3716" y="1881"/>
                      <a:pt x="4513" y="1393"/>
                      <a:pt x="5263" y="834"/>
                    </a:cubicBezTo>
                    <a:lnTo>
                      <a:pt x="4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p16">
                <a:extLst>
                  <a:ext uri="{FF2B5EF4-FFF2-40B4-BE49-F238E27FC236}">
                    <a16:creationId xmlns:a16="http://schemas.microsoft.com/office/drawing/2014/main" id="{910E62AF-B16D-E916-D1B0-5E9AFDF580B5}"/>
                  </a:ext>
                </a:extLst>
              </p:cNvPr>
              <p:cNvSpPr/>
              <p:nvPr/>
            </p:nvSpPr>
            <p:spPr>
              <a:xfrm>
                <a:off x="5851304" y="2612142"/>
                <a:ext cx="116152" cy="135408"/>
              </a:xfrm>
              <a:custGeom>
                <a:avLst/>
                <a:gdLst/>
                <a:ahLst/>
                <a:cxnLst/>
                <a:rect l="l" t="t" r="r" b="b"/>
                <a:pathLst>
                  <a:path w="4168" h="4859" extrusionOk="0">
                    <a:moveTo>
                      <a:pt x="822" y="1"/>
                    </a:moveTo>
                    <a:lnTo>
                      <a:pt x="0" y="656"/>
                    </a:lnTo>
                    <a:lnTo>
                      <a:pt x="1679" y="2751"/>
                    </a:lnTo>
                    <a:lnTo>
                      <a:pt x="3346" y="4858"/>
                    </a:lnTo>
                    <a:lnTo>
                      <a:pt x="4168" y="4204"/>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5;p16">
                <a:extLst>
                  <a:ext uri="{FF2B5EF4-FFF2-40B4-BE49-F238E27FC236}">
                    <a16:creationId xmlns:a16="http://schemas.microsoft.com/office/drawing/2014/main" id="{C18280F5-BA96-C20F-3BB3-1B95CF602AEB}"/>
                  </a:ext>
                </a:extLst>
              </p:cNvPr>
              <p:cNvSpPr/>
              <p:nvPr/>
            </p:nvSpPr>
            <p:spPr>
              <a:xfrm>
                <a:off x="5518522" y="2193753"/>
                <a:ext cx="115817" cy="135408"/>
              </a:xfrm>
              <a:custGeom>
                <a:avLst/>
                <a:gdLst/>
                <a:ahLst/>
                <a:cxnLst/>
                <a:rect l="l" t="t" r="r" b="b"/>
                <a:pathLst>
                  <a:path w="4156" h="4859" extrusionOk="0">
                    <a:moveTo>
                      <a:pt x="810" y="1"/>
                    </a:moveTo>
                    <a:lnTo>
                      <a:pt x="1" y="656"/>
                    </a:lnTo>
                    <a:lnTo>
                      <a:pt x="1667" y="2739"/>
                    </a:lnTo>
                    <a:cubicBezTo>
                      <a:pt x="1667" y="2751"/>
                      <a:pt x="1667" y="2751"/>
                      <a:pt x="1667" y="2751"/>
                    </a:cubicBezTo>
                    <a:cubicBezTo>
                      <a:pt x="1679" y="2763"/>
                      <a:pt x="1679" y="2763"/>
                      <a:pt x="1691" y="2775"/>
                    </a:cubicBezTo>
                    <a:lnTo>
                      <a:pt x="3346" y="4859"/>
                    </a:lnTo>
                    <a:lnTo>
                      <a:pt x="4156" y="4216"/>
                    </a:lnTo>
                    <a:lnTo>
                      <a:pt x="2489" y="2108"/>
                    </a:ln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6;p16">
                <a:extLst>
                  <a:ext uri="{FF2B5EF4-FFF2-40B4-BE49-F238E27FC236}">
                    <a16:creationId xmlns:a16="http://schemas.microsoft.com/office/drawing/2014/main" id="{02B20BE5-7AEF-8B58-0315-0254993F8EB2}"/>
                  </a:ext>
                </a:extLst>
              </p:cNvPr>
              <p:cNvSpPr/>
              <p:nvPr/>
            </p:nvSpPr>
            <p:spPr>
              <a:xfrm>
                <a:off x="5498291" y="3333775"/>
                <a:ext cx="115817" cy="135408"/>
              </a:xfrm>
              <a:custGeom>
                <a:avLst/>
                <a:gdLst/>
                <a:ahLst/>
                <a:cxnLst/>
                <a:rect l="l" t="t" r="r" b="b"/>
                <a:pathLst>
                  <a:path w="4156" h="4859" extrusionOk="0">
                    <a:moveTo>
                      <a:pt x="810" y="1"/>
                    </a:moveTo>
                    <a:lnTo>
                      <a:pt x="0" y="656"/>
                    </a:lnTo>
                    <a:lnTo>
                      <a:pt x="1667" y="2751"/>
                    </a:lnTo>
                    <a:cubicBezTo>
                      <a:pt x="2239" y="3454"/>
                      <a:pt x="2762" y="4156"/>
                      <a:pt x="3358" y="4859"/>
                    </a:cubicBezTo>
                    <a:lnTo>
                      <a:pt x="4156" y="4192"/>
                    </a:lnTo>
                    <a:cubicBezTo>
                      <a:pt x="3596" y="3525"/>
                      <a:pt x="3036" y="2799"/>
                      <a:pt x="2477" y="2108"/>
                    </a:cubicBezTo>
                    <a:lnTo>
                      <a:pt x="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7;p16">
                <a:extLst>
                  <a:ext uri="{FF2B5EF4-FFF2-40B4-BE49-F238E27FC236}">
                    <a16:creationId xmlns:a16="http://schemas.microsoft.com/office/drawing/2014/main" id="{909EA2C7-9D30-64A2-5A3B-6394DBED8ADD}"/>
                  </a:ext>
                </a:extLst>
              </p:cNvPr>
              <p:cNvSpPr/>
              <p:nvPr/>
            </p:nvSpPr>
            <p:spPr>
              <a:xfrm>
                <a:off x="5567288" y="3391180"/>
                <a:ext cx="1700" cy="1366"/>
              </a:xfrm>
              <a:custGeom>
                <a:avLst/>
                <a:gdLst/>
                <a:ahLst/>
                <a:cxnLst/>
                <a:rect l="l" t="t" r="r" b="b"/>
                <a:pathLst>
                  <a:path w="61" h="49" extrusionOk="0">
                    <a:moveTo>
                      <a:pt x="60" y="1"/>
                    </a:moveTo>
                    <a:lnTo>
                      <a:pt x="1" y="4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8;p16">
                <a:extLst>
                  <a:ext uri="{FF2B5EF4-FFF2-40B4-BE49-F238E27FC236}">
                    <a16:creationId xmlns:a16="http://schemas.microsoft.com/office/drawing/2014/main" id="{2F172CBF-B748-90C1-E54C-F9F42657D12E}"/>
                  </a:ext>
                </a:extLst>
              </p:cNvPr>
              <p:cNvSpPr/>
              <p:nvPr/>
            </p:nvSpPr>
            <p:spPr>
              <a:xfrm>
                <a:off x="6713608" y="1785006"/>
                <a:ext cx="135408" cy="115817"/>
              </a:xfrm>
              <a:custGeom>
                <a:avLst/>
                <a:gdLst/>
                <a:ahLst/>
                <a:cxnLst/>
                <a:rect l="l" t="t" r="r" b="b"/>
                <a:pathLst>
                  <a:path w="4859" h="4156" extrusionOk="0">
                    <a:moveTo>
                      <a:pt x="4204" y="1"/>
                    </a:moveTo>
                    <a:lnTo>
                      <a:pt x="2108" y="1667"/>
                    </a:lnTo>
                    <a:lnTo>
                      <a:pt x="1" y="3346"/>
                    </a:lnTo>
                    <a:lnTo>
                      <a:pt x="644" y="4156"/>
                    </a:lnTo>
                    <a:lnTo>
                      <a:pt x="2751" y="2477"/>
                    </a:lnTo>
                    <a:lnTo>
                      <a:pt x="4859" y="810"/>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9;p16">
                <a:extLst>
                  <a:ext uri="{FF2B5EF4-FFF2-40B4-BE49-F238E27FC236}">
                    <a16:creationId xmlns:a16="http://schemas.microsoft.com/office/drawing/2014/main" id="{11564FD5-9AAA-ABB8-0503-BEE3F7AAB833}"/>
                  </a:ext>
                </a:extLst>
              </p:cNvPr>
              <p:cNvSpPr/>
              <p:nvPr/>
            </p:nvSpPr>
            <p:spPr>
              <a:xfrm>
                <a:off x="6238510" y="1983751"/>
                <a:ext cx="148673" cy="77667"/>
              </a:xfrm>
              <a:custGeom>
                <a:avLst/>
                <a:gdLst/>
                <a:ahLst/>
                <a:cxnLst/>
                <a:rect l="l" t="t" r="r" b="b"/>
                <a:pathLst>
                  <a:path w="5335" h="2787" extrusionOk="0">
                    <a:moveTo>
                      <a:pt x="595" y="0"/>
                    </a:moveTo>
                    <a:lnTo>
                      <a:pt x="0" y="846"/>
                    </a:lnTo>
                    <a:cubicBezTo>
                      <a:pt x="191" y="989"/>
                      <a:pt x="393" y="1096"/>
                      <a:pt x="595" y="1227"/>
                    </a:cubicBezTo>
                    <a:cubicBezTo>
                      <a:pt x="798" y="1334"/>
                      <a:pt x="988" y="1477"/>
                      <a:pt x="1203" y="1572"/>
                    </a:cubicBezTo>
                    <a:cubicBezTo>
                      <a:pt x="1631" y="1774"/>
                      <a:pt x="2048" y="1989"/>
                      <a:pt x="2488" y="2143"/>
                    </a:cubicBezTo>
                    <a:cubicBezTo>
                      <a:pt x="3370" y="2489"/>
                      <a:pt x="4298" y="2667"/>
                      <a:pt x="5227" y="2786"/>
                    </a:cubicBezTo>
                    <a:lnTo>
                      <a:pt x="5334" y="1762"/>
                    </a:lnTo>
                    <a:cubicBezTo>
                      <a:pt x="4489" y="1643"/>
                      <a:pt x="3643" y="1489"/>
                      <a:pt x="2858" y="1167"/>
                    </a:cubicBezTo>
                    <a:cubicBezTo>
                      <a:pt x="2441" y="1036"/>
                      <a:pt x="2072" y="834"/>
                      <a:pt x="1679" y="655"/>
                    </a:cubicBezTo>
                    <a:cubicBezTo>
                      <a:pt x="1488" y="572"/>
                      <a:pt x="1310" y="441"/>
                      <a:pt x="1131" y="334"/>
                    </a:cubicBezTo>
                    <a:cubicBezTo>
                      <a:pt x="953" y="215"/>
                      <a:pt x="762" y="119"/>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0;p16">
                <a:extLst>
                  <a:ext uri="{FF2B5EF4-FFF2-40B4-BE49-F238E27FC236}">
                    <a16:creationId xmlns:a16="http://schemas.microsoft.com/office/drawing/2014/main" id="{2EF008E0-9909-A0F0-A128-63CB6099EBD7}"/>
                  </a:ext>
                </a:extLst>
              </p:cNvPr>
              <p:cNvSpPr/>
              <p:nvPr/>
            </p:nvSpPr>
            <p:spPr>
              <a:xfrm>
                <a:off x="5893439" y="1576982"/>
                <a:ext cx="115817" cy="135074"/>
              </a:xfrm>
              <a:custGeom>
                <a:avLst/>
                <a:gdLst/>
                <a:ahLst/>
                <a:cxnLst/>
                <a:rect l="l" t="t" r="r" b="b"/>
                <a:pathLst>
                  <a:path w="4156" h="4847" extrusionOk="0">
                    <a:moveTo>
                      <a:pt x="810" y="0"/>
                    </a:moveTo>
                    <a:lnTo>
                      <a:pt x="1" y="643"/>
                    </a:lnTo>
                    <a:lnTo>
                      <a:pt x="1667" y="2751"/>
                    </a:lnTo>
                    <a:lnTo>
                      <a:pt x="3346" y="4846"/>
                    </a:lnTo>
                    <a:lnTo>
                      <a:pt x="4156" y="4203"/>
                    </a:lnTo>
                    <a:lnTo>
                      <a:pt x="2477" y="2108"/>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1;p16">
                <a:extLst>
                  <a:ext uri="{FF2B5EF4-FFF2-40B4-BE49-F238E27FC236}">
                    <a16:creationId xmlns:a16="http://schemas.microsoft.com/office/drawing/2014/main" id="{A2044CD6-A77D-2305-A739-BEA1BAD31AED}"/>
                  </a:ext>
                </a:extLst>
              </p:cNvPr>
              <p:cNvSpPr/>
              <p:nvPr/>
            </p:nvSpPr>
            <p:spPr>
              <a:xfrm>
                <a:off x="5259390" y="1500990"/>
                <a:ext cx="99571" cy="142041"/>
              </a:xfrm>
              <a:custGeom>
                <a:avLst/>
                <a:gdLst/>
                <a:ahLst/>
                <a:cxnLst/>
                <a:rect l="l" t="t" r="r" b="b"/>
                <a:pathLst>
                  <a:path w="3573" h="5097" extrusionOk="0">
                    <a:moveTo>
                      <a:pt x="2823" y="1"/>
                    </a:moveTo>
                    <a:cubicBezTo>
                      <a:pt x="1537" y="1358"/>
                      <a:pt x="572" y="3001"/>
                      <a:pt x="1" y="4775"/>
                    </a:cubicBezTo>
                    <a:lnTo>
                      <a:pt x="989" y="5097"/>
                    </a:lnTo>
                    <a:cubicBezTo>
                      <a:pt x="1513" y="3466"/>
                      <a:pt x="2406" y="1953"/>
                      <a:pt x="3573" y="703"/>
                    </a:cubicBezTo>
                    <a:lnTo>
                      <a:pt x="2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2;p16">
                <a:extLst>
                  <a:ext uri="{FF2B5EF4-FFF2-40B4-BE49-F238E27FC236}">
                    <a16:creationId xmlns:a16="http://schemas.microsoft.com/office/drawing/2014/main" id="{0E049E2B-47A5-F17A-97FB-5A653BAAA4C5}"/>
                  </a:ext>
                </a:extLst>
              </p:cNvPr>
              <p:cNvSpPr/>
              <p:nvPr/>
            </p:nvSpPr>
            <p:spPr>
              <a:xfrm>
                <a:off x="5435256" y="1389189"/>
                <a:ext cx="150652" cy="63733"/>
              </a:xfrm>
              <a:custGeom>
                <a:avLst/>
                <a:gdLst/>
                <a:ahLst/>
                <a:cxnLst/>
                <a:rect l="l" t="t" r="r" b="b"/>
                <a:pathLst>
                  <a:path w="5406" h="2287" extrusionOk="0">
                    <a:moveTo>
                      <a:pt x="5382" y="0"/>
                    </a:moveTo>
                    <a:cubicBezTo>
                      <a:pt x="5144" y="12"/>
                      <a:pt x="4917" y="0"/>
                      <a:pt x="4679" y="24"/>
                    </a:cubicBezTo>
                    <a:lnTo>
                      <a:pt x="3989" y="108"/>
                    </a:lnTo>
                    <a:cubicBezTo>
                      <a:pt x="3524" y="155"/>
                      <a:pt x="3072" y="286"/>
                      <a:pt x="2608" y="381"/>
                    </a:cubicBezTo>
                    <a:cubicBezTo>
                      <a:pt x="2381" y="429"/>
                      <a:pt x="2167" y="500"/>
                      <a:pt x="1941" y="572"/>
                    </a:cubicBezTo>
                    <a:lnTo>
                      <a:pt x="1274" y="798"/>
                    </a:lnTo>
                    <a:cubicBezTo>
                      <a:pt x="845" y="965"/>
                      <a:pt x="417" y="1167"/>
                      <a:pt x="0" y="1358"/>
                    </a:cubicBezTo>
                    <a:lnTo>
                      <a:pt x="464" y="2286"/>
                    </a:lnTo>
                    <a:cubicBezTo>
                      <a:pt x="857" y="2108"/>
                      <a:pt x="1250" y="1929"/>
                      <a:pt x="1643" y="1763"/>
                    </a:cubicBezTo>
                    <a:lnTo>
                      <a:pt x="2250" y="1560"/>
                    </a:lnTo>
                    <a:cubicBezTo>
                      <a:pt x="2453" y="1501"/>
                      <a:pt x="2655" y="1429"/>
                      <a:pt x="2869" y="1382"/>
                    </a:cubicBezTo>
                    <a:cubicBezTo>
                      <a:pt x="3286" y="1298"/>
                      <a:pt x="3703" y="1179"/>
                      <a:pt x="4132" y="1143"/>
                    </a:cubicBezTo>
                    <a:lnTo>
                      <a:pt x="4763" y="1060"/>
                    </a:lnTo>
                    <a:cubicBezTo>
                      <a:pt x="4977" y="1036"/>
                      <a:pt x="5191" y="1036"/>
                      <a:pt x="5405" y="1036"/>
                    </a:cubicBezTo>
                    <a:lnTo>
                      <a:pt x="53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3;p16">
                <a:extLst>
                  <a:ext uri="{FF2B5EF4-FFF2-40B4-BE49-F238E27FC236}">
                    <a16:creationId xmlns:a16="http://schemas.microsoft.com/office/drawing/2014/main" id="{C912D5EC-98A3-BA26-64A7-4E30E7EF3AA7}"/>
                  </a:ext>
                </a:extLst>
              </p:cNvPr>
              <p:cNvSpPr/>
              <p:nvPr/>
            </p:nvSpPr>
            <p:spPr>
              <a:xfrm>
                <a:off x="5697035" y="1406439"/>
                <a:ext cx="141706" cy="100574"/>
              </a:xfrm>
              <a:custGeom>
                <a:avLst/>
                <a:gdLst/>
                <a:ahLst/>
                <a:cxnLst/>
                <a:rect l="l" t="t" r="r" b="b"/>
                <a:pathLst>
                  <a:path w="5085" h="3609" extrusionOk="0">
                    <a:moveTo>
                      <a:pt x="322" y="1"/>
                    </a:moveTo>
                    <a:lnTo>
                      <a:pt x="0" y="977"/>
                    </a:lnTo>
                    <a:cubicBezTo>
                      <a:pt x="1619" y="1525"/>
                      <a:pt x="3131" y="2417"/>
                      <a:pt x="4370" y="3608"/>
                    </a:cubicBezTo>
                    <a:lnTo>
                      <a:pt x="5084" y="2846"/>
                    </a:lnTo>
                    <a:cubicBezTo>
                      <a:pt x="3727" y="1560"/>
                      <a:pt x="2084" y="584"/>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4;p16">
                <a:extLst>
                  <a:ext uri="{FF2B5EF4-FFF2-40B4-BE49-F238E27FC236}">
                    <a16:creationId xmlns:a16="http://schemas.microsoft.com/office/drawing/2014/main" id="{38CFAA4C-161B-9D05-913A-087B76BDF8F0}"/>
                  </a:ext>
                </a:extLst>
              </p:cNvPr>
              <p:cNvSpPr/>
              <p:nvPr/>
            </p:nvSpPr>
            <p:spPr>
              <a:xfrm>
                <a:off x="6059997" y="1786009"/>
                <a:ext cx="115817" cy="135074"/>
              </a:xfrm>
              <a:custGeom>
                <a:avLst/>
                <a:gdLst/>
                <a:ahLst/>
                <a:cxnLst/>
                <a:rect l="l" t="t" r="r" b="b"/>
                <a:pathLst>
                  <a:path w="4156" h="4847" extrusionOk="0">
                    <a:moveTo>
                      <a:pt x="810" y="0"/>
                    </a:moveTo>
                    <a:lnTo>
                      <a:pt x="1"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p16">
                <a:extLst>
                  <a:ext uri="{FF2B5EF4-FFF2-40B4-BE49-F238E27FC236}">
                    <a16:creationId xmlns:a16="http://schemas.microsoft.com/office/drawing/2014/main" id="{7952AAAF-E2BD-113F-C29D-95B2E377E2B4}"/>
                  </a:ext>
                </a:extLst>
              </p:cNvPr>
              <p:cNvSpPr/>
              <p:nvPr/>
            </p:nvSpPr>
            <p:spPr>
              <a:xfrm>
                <a:off x="6497948" y="1951230"/>
                <a:ext cx="141706" cy="99236"/>
              </a:xfrm>
              <a:custGeom>
                <a:avLst/>
                <a:gdLst/>
                <a:ahLst/>
                <a:cxnLst/>
                <a:rect l="l" t="t" r="r" b="b"/>
                <a:pathLst>
                  <a:path w="5085" h="3561" extrusionOk="0">
                    <a:moveTo>
                      <a:pt x="4442" y="1"/>
                    </a:moveTo>
                    <a:cubicBezTo>
                      <a:pt x="4085" y="274"/>
                      <a:pt x="3739" y="572"/>
                      <a:pt x="3394" y="834"/>
                    </a:cubicBezTo>
                    <a:lnTo>
                      <a:pt x="2870" y="1203"/>
                    </a:lnTo>
                    <a:cubicBezTo>
                      <a:pt x="2787" y="1263"/>
                      <a:pt x="2703" y="1334"/>
                      <a:pt x="2608" y="1382"/>
                    </a:cubicBezTo>
                    <a:lnTo>
                      <a:pt x="2334" y="1548"/>
                    </a:lnTo>
                    <a:lnTo>
                      <a:pt x="1775" y="1858"/>
                    </a:lnTo>
                    <a:cubicBezTo>
                      <a:pt x="1584" y="1953"/>
                      <a:pt x="1394" y="2037"/>
                      <a:pt x="1191" y="2132"/>
                    </a:cubicBezTo>
                    <a:cubicBezTo>
                      <a:pt x="810" y="2322"/>
                      <a:pt x="406" y="2429"/>
                      <a:pt x="1" y="2572"/>
                    </a:cubicBezTo>
                    <a:lnTo>
                      <a:pt x="287" y="3560"/>
                    </a:lnTo>
                    <a:cubicBezTo>
                      <a:pt x="739" y="3406"/>
                      <a:pt x="1191" y="3287"/>
                      <a:pt x="1608" y="3072"/>
                    </a:cubicBezTo>
                    <a:cubicBezTo>
                      <a:pt x="1822" y="2977"/>
                      <a:pt x="2037" y="2894"/>
                      <a:pt x="2251" y="2787"/>
                    </a:cubicBezTo>
                    <a:lnTo>
                      <a:pt x="2858" y="2441"/>
                    </a:lnTo>
                    <a:lnTo>
                      <a:pt x="3168" y="2263"/>
                    </a:lnTo>
                    <a:cubicBezTo>
                      <a:pt x="3263" y="2203"/>
                      <a:pt x="3358" y="2132"/>
                      <a:pt x="3454" y="2060"/>
                    </a:cubicBezTo>
                    <a:lnTo>
                      <a:pt x="4025" y="1644"/>
                    </a:lnTo>
                    <a:cubicBezTo>
                      <a:pt x="4394" y="1370"/>
                      <a:pt x="4728" y="1096"/>
                      <a:pt x="5085" y="810"/>
                    </a:cubicBezTo>
                    <a:lnTo>
                      <a:pt x="44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6;p16">
                <a:extLst>
                  <a:ext uri="{FF2B5EF4-FFF2-40B4-BE49-F238E27FC236}">
                    <a16:creationId xmlns:a16="http://schemas.microsoft.com/office/drawing/2014/main" id="{A062F421-9434-FBF2-9549-C651648EFB2E}"/>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7;p16">
                <a:extLst>
                  <a:ext uri="{FF2B5EF4-FFF2-40B4-BE49-F238E27FC236}">
                    <a16:creationId xmlns:a16="http://schemas.microsoft.com/office/drawing/2014/main" id="{37DD3B88-349C-F8FF-392D-E208A2DBC959}"/>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8;p16">
                <a:extLst>
                  <a:ext uri="{FF2B5EF4-FFF2-40B4-BE49-F238E27FC236}">
                    <a16:creationId xmlns:a16="http://schemas.microsoft.com/office/drawing/2014/main" id="{2392743F-7A1E-F35A-75AC-49D63540968C}"/>
                  </a:ext>
                </a:extLst>
              </p:cNvPr>
              <p:cNvSpPr/>
              <p:nvPr/>
            </p:nvSpPr>
            <p:spPr>
              <a:xfrm>
                <a:off x="5211962" y="2992047"/>
                <a:ext cx="28" cy="28"/>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p16">
                <a:extLst>
                  <a:ext uri="{FF2B5EF4-FFF2-40B4-BE49-F238E27FC236}">
                    <a16:creationId xmlns:a16="http://schemas.microsoft.com/office/drawing/2014/main" id="{06F3CEB2-A2B3-0D55-1150-38577FB1CEAA}"/>
                  </a:ext>
                </a:extLst>
              </p:cNvPr>
              <p:cNvSpPr/>
              <p:nvPr/>
            </p:nvSpPr>
            <p:spPr>
              <a:xfrm>
                <a:off x="3222233" y="4403796"/>
                <a:ext cx="697" cy="697"/>
              </a:xfrm>
              <a:custGeom>
                <a:avLst/>
                <a:gdLst/>
                <a:ahLst/>
                <a:cxnLst/>
                <a:rect l="l" t="t" r="r" b="b"/>
                <a:pathLst>
                  <a:path w="25" h="25" extrusionOk="0">
                    <a:moveTo>
                      <a:pt x="0" y="0"/>
                    </a:moveTo>
                    <a:lnTo>
                      <a:pt x="24" y="24"/>
                    </a:lnTo>
                    <a:lnTo>
                      <a:pt x="24" y="12"/>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0;p16">
                <a:extLst>
                  <a:ext uri="{FF2B5EF4-FFF2-40B4-BE49-F238E27FC236}">
                    <a16:creationId xmlns:a16="http://schemas.microsoft.com/office/drawing/2014/main" id="{3A3F4F8F-5EE9-90D4-A4B6-E1F4101DCCB4}"/>
                  </a:ext>
                </a:extLst>
              </p:cNvPr>
              <p:cNvSpPr/>
              <p:nvPr/>
            </p:nvSpPr>
            <p:spPr>
              <a:xfrm>
                <a:off x="3240151" y="4426033"/>
                <a:ext cx="362" cy="334"/>
              </a:xfrm>
              <a:custGeom>
                <a:avLst/>
                <a:gdLst/>
                <a:ahLst/>
                <a:cxnLst/>
                <a:rect l="l" t="t" r="r" b="b"/>
                <a:pathLst>
                  <a:path w="13" h="12" extrusionOk="0">
                    <a:moveTo>
                      <a:pt x="0" y="0"/>
                    </a:moveTo>
                    <a:lnTo>
                      <a:pt x="12" y="1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1;p16">
                <a:extLst>
                  <a:ext uri="{FF2B5EF4-FFF2-40B4-BE49-F238E27FC236}">
                    <a16:creationId xmlns:a16="http://schemas.microsoft.com/office/drawing/2014/main" id="{88288462-1748-F8FE-1858-E2D1896BD521}"/>
                  </a:ext>
                </a:extLst>
              </p:cNvPr>
              <p:cNvSpPr/>
              <p:nvPr/>
            </p:nvSpPr>
            <p:spPr>
              <a:xfrm>
                <a:off x="3240151" y="4426033"/>
                <a:ext cx="362" cy="334"/>
              </a:xfrm>
              <a:custGeom>
                <a:avLst/>
                <a:gdLst/>
                <a:ahLst/>
                <a:cxnLst/>
                <a:rect l="l" t="t" r="r" b="b"/>
                <a:pathLst>
                  <a:path w="13" h="12" fill="none" extrusionOk="0">
                    <a:moveTo>
                      <a:pt x="0" y="0"/>
                    </a:moveTo>
                    <a:lnTo>
                      <a:pt x="12" y="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2;p16">
                <a:extLst>
                  <a:ext uri="{FF2B5EF4-FFF2-40B4-BE49-F238E27FC236}">
                    <a16:creationId xmlns:a16="http://schemas.microsoft.com/office/drawing/2014/main" id="{AF054661-F656-C956-D682-209EDF1C15E5}"/>
                  </a:ext>
                </a:extLst>
              </p:cNvPr>
              <p:cNvSpPr/>
              <p:nvPr/>
            </p:nvSpPr>
            <p:spPr>
              <a:xfrm>
                <a:off x="4499274" y="4298934"/>
                <a:ext cx="697" cy="362"/>
              </a:xfrm>
              <a:custGeom>
                <a:avLst/>
                <a:gdLst/>
                <a:ahLst/>
                <a:cxnLst/>
                <a:rect l="l" t="t" r="r" b="b"/>
                <a:pathLst>
                  <a:path w="25" h="13" extrusionOk="0">
                    <a:moveTo>
                      <a:pt x="24" y="1"/>
                    </a:moveTo>
                    <a:lnTo>
                      <a:pt x="1" y="1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3;p16">
                <a:extLst>
                  <a:ext uri="{FF2B5EF4-FFF2-40B4-BE49-F238E27FC236}">
                    <a16:creationId xmlns:a16="http://schemas.microsoft.com/office/drawing/2014/main" id="{7075F5F1-22F4-0D75-B673-E92F47BD29D6}"/>
                  </a:ext>
                </a:extLst>
              </p:cNvPr>
              <p:cNvSpPr/>
              <p:nvPr/>
            </p:nvSpPr>
            <p:spPr>
              <a:xfrm>
                <a:off x="4499274" y="4298934"/>
                <a:ext cx="697" cy="362"/>
              </a:xfrm>
              <a:custGeom>
                <a:avLst/>
                <a:gdLst/>
                <a:ahLst/>
                <a:cxnLst/>
                <a:rect l="l" t="t" r="r" b="b"/>
                <a:pathLst>
                  <a:path w="25" h="13" fill="none" extrusionOk="0">
                    <a:moveTo>
                      <a:pt x="24" y="1"/>
                    </a:moveTo>
                    <a:lnTo>
                      <a:pt x="1" y="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4;p16">
                <a:extLst>
                  <a:ext uri="{FF2B5EF4-FFF2-40B4-BE49-F238E27FC236}">
                    <a16:creationId xmlns:a16="http://schemas.microsoft.com/office/drawing/2014/main" id="{3D9BFAC2-2B12-C2EB-D4ED-4C79A2EDE226}"/>
                  </a:ext>
                </a:extLst>
              </p:cNvPr>
              <p:cNvSpPr/>
              <p:nvPr/>
            </p:nvSpPr>
            <p:spPr>
              <a:xfrm>
                <a:off x="4468426" y="2267432"/>
                <a:ext cx="28" cy="362"/>
              </a:xfrm>
              <a:custGeom>
                <a:avLst/>
                <a:gdLst/>
                <a:ahLst/>
                <a:cxnLst/>
                <a:rect l="l" t="t" r="r" b="b"/>
                <a:pathLst>
                  <a:path w="1" h="13" extrusionOk="0">
                    <a:moveTo>
                      <a:pt x="0" y="1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5;p16">
                <a:extLst>
                  <a:ext uri="{FF2B5EF4-FFF2-40B4-BE49-F238E27FC236}">
                    <a16:creationId xmlns:a16="http://schemas.microsoft.com/office/drawing/2014/main" id="{ECE0CE9C-6B31-6C7D-DC28-E3AAEB8D947E}"/>
                  </a:ext>
                </a:extLst>
              </p:cNvPr>
              <p:cNvSpPr/>
              <p:nvPr/>
            </p:nvSpPr>
            <p:spPr>
              <a:xfrm>
                <a:off x="4468426" y="2267432"/>
                <a:ext cx="28" cy="362"/>
              </a:xfrm>
              <a:custGeom>
                <a:avLst/>
                <a:gdLst/>
                <a:ahLst/>
                <a:cxnLst/>
                <a:rect l="l" t="t" r="r" b="b"/>
                <a:pathLst>
                  <a:path w="1" h="13" fill="none" extrusionOk="0">
                    <a:moveTo>
                      <a:pt x="0" y="12"/>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6;p16">
                <a:extLst>
                  <a:ext uri="{FF2B5EF4-FFF2-40B4-BE49-F238E27FC236}">
                    <a16:creationId xmlns:a16="http://schemas.microsoft.com/office/drawing/2014/main" id="{F9313CA8-2BD7-45C7-17C4-3DF52B2C8436}"/>
                  </a:ext>
                </a:extLst>
              </p:cNvPr>
              <p:cNvSpPr/>
              <p:nvPr/>
            </p:nvSpPr>
            <p:spPr>
              <a:xfrm>
                <a:off x="4901054" y="2555740"/>
                <a:ext cx="697" cy="362"/>
              </a:xfrm>
              <a:custGeom>
                <a:avLst/>
                <a:gdLst/>
                <a:ahLst/>
                <a:cxnLst/>
                <a:rect l="l" t="t" r="r" b="b"/>
                <a:pathLst>
                  <a:path w="25" h="13" extrusionOk="0">
                    <a:moveTo>
                      <a:pt x="25" y="1"/>
                    </a:moveTo>
                    <a:lnTo>
                      <a:pt x="1" y="1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7;p16">
                <a:extLst>
                  <a:ext uri="{FF2B5EF4-FFF2-40B4-BE49-F238E27FC236}">
                    <a16:creationId xmlns:a16="http://schemas.microsoft.com/office/drawing/2014/main" id="{BCE0F5CE-EB04-EB34-6135-7943199BF42B}"/>
                  </a:ext>
                </a:extLst>
              </p:cNvPr>
              <p:cNvSpPr/>
              <p:nvPr/>
            </p:nvSpPr>
            <p:spPr>
              <a:xfrm>
                <a:off x="4901054" y="2555740"/>
                <a:ext cx="697" cy="362"/>
              </a:xfrm>
              <a:custGeom>
                <a:avLst/>
                <a:gdLst/>
                <a:ahLst/>
                <a:cxnLst/>
                <a:rect l="l" t="t" r="r" b="b"/>
                <a:pathLst>
                  <a:path w="25" h="13" fill="none" extrusionOk="0">
                    <a:moveTo>
                      <a:pt x="25" y="1"/>
                    </a:moveTo>
                    <a:lnTo>
                      <a:pt x="1" y="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8;p16">
                <a:extLst>
                  <a:ext uri="{FF2B5EF4-FFF2-40B4-BE49-F238E27FC236}">
                    <a16:creationId xmlns:a16="http://schemas.microsoft.com/office/drawing/2014/main" id="{4B101C74-C811-39B1-DD8B-D3975B597C0E}"/>
                  </a:ext>
                </a:extLst>
              </p:cNvPr>
              <p:cNvSpPr/>
              <p:nvPr/>
            </p:nvSpPr>
            <p:spPr>
              <a:xfrm>
                <a:off x="5259390" y="1500990"/>
                <a:ext cx="99571" cy="142041"/>
              </a:xfrm>
              <a:custGeom>
                <a:avLst/>
                <a:gdLst/>
                <a:ahLst/>
                <a:cxnLst/>
                <a:rect l="l" t="t" r="r" b="b"/>
                <a:pathLst>
                  <a:path w="3573" h="5097" extrusionOk="0">
                    <a:moveTo>
                      <a:pt x="2823" y="1"/>
                    </a:moveTo>
                    <a:cubicBezTo>
                      <a:pt x="1537" y="1358"/>
                      <a:pt x="572" y="3001"/>
                      <a:pt x="1" y="4775"/>
                    </a:cubicBezTo>
                    <a:lnTo>
                      <a:pt x="989" y="5097"/>
                    </a:lnTo>
                    <a:cubicBezTo>
                      <a:pt x="1513" y="3466"/>
                      <a:pt x="2406" y="1953"/>
                      <a:pt x="3573" y="703"/>
                    </a:cubicBezTo>
                    <a:lnTo>
                      <a:pt x="2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9;p16">
                <a:extLst>
                  <a:ext uri="{FF2B5EF4-FFF2-40B4-BE49-F238E27FC236}">
                    <a16:creationId xmlns:a16="http://schemas.microsoft.com/office/drawing/2014/main" id="{E76F9E1F-3D23-4BD6-F1F4-855A84F37A05}"/>
                  </a:ext>
                </a:extLst>
              </p:cNvPr>
              <p:cNvSpPr/>
              <p:nvPr/>
            </p:nvSpPr>
            <p:spPr>
              <a:xfrm>
                <a:off x="5697035" y="1406439"/>
                <a:ext cx="141706" cy="100574"/>
              </a:xfrm>
              <a:custGeom>
                <a:avLst/>
                <a:gdLst/>
                <a:ahLst/>
                <a:cxnLst/>
                <a:rect l="l" t="t" r="r" b="b"/>
                <a:pathLst>
                  <a:path w="5085" h="3609" extrusionOk="0">
                    <a:moveTo>
                      <a:pt x="322" y="1"/>
                    </a:moveTo>
                    <a:lnTo>
                      <a:pt x="0" y="977"/>
                    </a:lnTo>
                    <a:cubicBezTo>
                      <a:pt x="1619" y="1525"/>
                      <a:pt x="3131" y="2417"/>
                      <a:pt x="4370" y="3608"/>
                    </a:cubicBezTo>
                    <a:lnTo>
                      <a:pt x="5084" y="2846"/>
                    </a:lnTo>
                    <a:cubicBezTo>
                      <a:pt x="3727" y="1560"/>
                      <a:pt x="2084" y="584"/>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0;p16">
                <a:extLst>
                  <a:ext uri="{FF2B5EF4-FFF2-40B4-BE49-F238E27FC236}">
                    <a16:creationId xmlns:a16="http://schemas.microsoft.com/office/drawing/2014/main" id="{F43D7085-1340-B56E-AEE1-97CA7D9CB692}"/>
                  </a:ext>
                </a:extLst>
              </p:cNvPr>
              <p:cNvSpPr/>
              <p:nvPr/>
            </p:nvSpPr>
            <p:spPr>
              <a:xfrm>
                <a:off x="6059663" y="1786344"/>
                <a:ext cx="115817" cy="135046"/>
              </a:xfrm>
              <a:custGeom>
                <a:avLst/>
                <a:gdLst/>
                <a:ahLst/>
                <a:cxnLst/>
                <a:rect l="l" t="t" r="r" b="b"/>
                <a:pathLst>
                  <a:path w="4156" h="4846" extrusionOk="0">
                    <a:moveTo>
                      <a:pt x="810" y="0"/>
                    </a:moveTo>
                    <a:lnTo>
                      <a:pt x="1" y="643"/>
                    </a:lnTo>
                    <a:lnTo>
                      <a:pt x="3334"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1;p16">
                <a:extLst>
                  <a:ext uri="{FF2B5EF4-FFF2-40B4-BE49-F238E27FC236}">
                    <a16:creationId xmlns:a16="http://schemas.microsoft.com/office/drawing/2014/main" id="{9B431F01-4C57-72FF-2FBB-5BAEB64E5500}"/>
                  </a:ext>
                </a:extLst>
              </p:cNvPr>
              <p:cNvSpPr/>
              <p:nvPr/>
            </p:nvSpPr>
            <p:spPr>
              <a:xfrm>
                <a:off x="6238510" y="1983416"/>
                <a:ext cx="148673" cy="78001"/>
              </a:xfrm>
              <a:custGeom>
                <a:avLst/>
                <a:gdLst/>
                <a:ahLst/>
                <a:cxnLst/>
                <a:rect l="l" t="t" r="r" b="b"/>
                <a:pathLst>
                  <a:path w="5335" h="2799" extrusionOk="0">
                    <a:moveTo>
                      <a:pt x="595" y="0"/>
                    </a:moveTo>
                    <a:lnTo>
                      <a:pt x="0" y="858"/>
                    </a:lnTo>
                    <a:cubicBezTo>
                      <a:pt x="191" y="1001"/>
                      <a:pt x="393" y="1108"/>
                      <a:pt x="595" y="1239"/>
                    </a:cubicBezTo>
                    <a:cubicBezTo>
                      <a:pt x="798" y="1346"/>
                      <a:pt x="988" y="1489"/>
                      <a:pt x="1203" y="1584"/>
                    </a:cubicBezTo>
                    <a:cubicBezTo>
                      <a:pt x="1631" y="1786"/>
                      <a:pt x="2048" y="2001"/>
                      <a:pt x="2488" y="2155"/>
                    </a:cubicBezTo>
                    <a:cubicBezTo>
                      <a:pt x="3370" y="2501"/>
                      <a:pt x="4298" y="2679"/>
                      <a:pt x="5227" y="2798"/>
                    </a:cubicBezTo>
                    <a:lnTo>
                      <a:pt x="5334" y="1774"/>
                    </a:lnTo>
                    <a:cubicBezTo>
                      <a:pt x="4489" y="1655"/>
                      <a:pt x="3643" y="1501"/>
                      <a:pt x="2858" y="1179"/>
                    </a:cubicBezTo>
                    <a:cubicBezTo>
                      <a:pt x="2441" y="1048"/>
                      <a:pt x="2072" y="846"/>
                      <a:pt x="1679" y="667"/>
                    </a:cubicBezTo>
                    <a:cubicBezTo>
                      <a:pt x="1488" y="584"/>
                      <a:pt x="1310" y="453"/>
                      <a:pt x="1131" y="346"/>
                    </a:cubicBezTo>
                    <a:cubicBezTo>
                      <a:pt x="953" y="227"/>
                      <a:pt x="762" y="131"/>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2;p16">
                <a:extLst>
                  <a:ext uri="{FF2B5EF4-FFF2-40B4-BE49-F238E27FC236}">
                    <a16:creationId xmlns:a16="http://schemas.microsoft.com/office/drawing/2014/main" id="{D249D3D3-C185-9AFE-0FF2-E2C23EF88427}"/>
                  </a:ext>
                </a:extLst>
              </p:cNvPr>
              <p:cNvSpPr/>
              <p:nvPr/>
            </p:nvSpPr>
            <p:spPr>
              <a:xfrm>
                <a:off x="6497948" y="1951230"/>
                <a:ext cx="141706" cy="99236"/>
              </a:xfrm>
              <a:custGeom>
                <a:avLst/>
                <a:gdLst/>
                <a:ahLst/>
                <a:cxnLst/>
                <a:rect l="l" t="t" r="r" b="b"/>
                <a:pathLst>
                  <a:path w="5085" h="3561" extrusionOk="0">
                    <a:moveTo>
                      <a:pt x="4442" y="1"/>
                    </a:moveTo>
                    <a:cubicBezTo>
                      <a:pt x="4085" y="274"/>
                      <a:pt x="3739" y="572"/>
                      <a:pt x="3394" y="834"/>
                    </a:cubicBezTo>
                    <a:lnTo>
                      <a:pt x="2870" y="1203"/>
                    </a:lnTo>
                    <a:cubicBezTo>
                      <a:pt x="2787" y="1263"/>
                      <a:pt x="2703" y="1334"/>
                      <a:pt x="2608" y="1382"/>
                    </a:cubicBezTo>
                    <a:lnTo>
                      <a:pt x="2334" y="1548"/>
                    </a:lnTo>
                    <a:lnTo>
                      <a:pt x="1775" y="1858"/>
                    </a:lnTo>
                    <a:cubicBezTo>
                      <a:pt x="1584" y="1953"/>
                      <a:pt x="1394" y="2037"/>
                      <a:pt x="1191" y="2132"/>
                    </a:cubicBezTo>
                    <a:cubicBezTo>
                      <a:pt x="810" y="2322"/>
                      <a:pt x="406" y="2429"/>
                      <a:pt x="1" y="2572"/>
                    </a:cubicBezTo>
                    <a:lnTo>
                      <a:pt x="287" y="3560"/>
                    </a:lnTo>
                    <a:cubicBezTo>
                      <a:pt x="739" y="3406"/>
                      <a:pt x="1191" y="3287"/>
                      <a:pt x="1608" y="3072"/>
                    </a:cubicBezTo>
                    <a:cubicBezTo>
                      <a:pt x="1822" y="2977"/>
                      <a:pt x="2037" y="2894"/>
                      <a:pt x="2251" y="2787"/>
                    </a:cubicBezTo>
                    <a:lnTo>
                      <a:pt x="2858" y="2441"/>
                    </a:lnTo>
                    <a:lnTo>
                      <a:pt x="3168" y="2263"/>
                    </a:lnTo>
                    <a:cubicBezTo>
                      <a:pt x="3263" y="2203"/>
                      <a:pt x="3358" y="2132"/>
                      <a:pt x="3454" y="2060"/>
                    </a:cubicBezTo>
                    <a:lnTo>
                      <a:pt x="4025" y="1644"/>
                    </a:lnTo>
                    <a:cubicBezTo>
                      <a:pt x="4394" y="1370"/>
                      <a:pt x="4728" y="1096"/>
                      <a:pt x="5085" y="810"/>
                    </a:cubicBezTo>
                    <a:lnTo>
                      <a:pt x="44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3;p16">
                <a:extLst>
                  <a:ext uri="{FF2B5EF4-FFF2-40B4-BE49-F238E27FC236}">
                    <a16:creationId xmlns:a16="http://schemas.microsoft.com/office/drawing/2014/main" id="{DD915FAE-36EB-F286-C221-15016E681002}"/>
                  </a:ext>
                </a:extLst>
              </p:cNvPr>
              <p:cNvSpPr/>
              <p:nvPr/>
            </p:nvSpPr>
            <p:spPr>
              <a:xfrm>
                <a:off x="5507905" y="1399806"/>
                <a:ext cx="362" cy="362"/>
              </a:xfrm>
              <a:custGeom>
                <a:avLst/>
                <a:gdLst/>
                <a:ahLst/>
                <a:cxnLst/>
                <a:rect l="l" t="t" r="r" b="b"/>
                <a:pathLst>
                  <a:path w="13" h="13" extrusionOk="0">
                    <a:moveTo>
                      <a:pt x="12" y="12"/>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4;p16">
                <a:extLst>
                  <a:ext uri="{FF2B5EF4-FFF2-40B4-BE49-F238E27FC236}">
                    <a16:creationId xmlns:a16="http://schemas.microsoft.com/office/drawing/2014/main" id="{B31476B3-3A7A-066B-668E-EBB1C5C46DBD}"/>
                  </a:ext>
                </a:extLst>
              </p:cNvPr>
              <p:cNvSpPr/>
              <p:nvPr/>
            </p:nvSpPr>
            <p:spPr>
              <a:xfrm>
                <a:off x="5515206" y="1427339"/>
                <a:ext cx="28" cy="362"/>
              </a:xfrm>
              <a:custGeom>
                <a:avLst/>
                <a:gdLst/>
                <a:ahLst/>
                <a:cxnLst/>
                <a:rect l="l" t="t" r="r" b="b"/>
                <a:pathLst>
                  <a:path w="1" h="13" extrusionOk="0">
                    <a:moveTo>
                      <a:pt x="0" y="13"/>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5;p16">
                <a:extLst>
                  <a:ext uri="{FF2B5EF4-FFF2-40B4-BE49-F238E27FC236}">
                    <a16:creationId xmlns:a16="http://schemas.microsoft.com/office/drawing/2014/main" id="{01503845-CED0-960F-3573-4DEC4ED6FF14}"/>
                  </a:ext>
                </a:extLst>
              </p:cNvPr>
              <p:cNvSpPr/>
              <p:nvPr/>
            </p:nvSpPr>
            <p:spPr>
              <a:xfrm>
                <a:off x="5515206" y="1427339"/>
                <a:ext cx="28" cy="362"/>
              </a:xfrm>
              <a:custGeom>
                <a:avLst/>
                <a:gdLst/>
                <a:ahLst/>
                <a:cxnLst/>
                <a:rect l="l" t="t" r="r" b="b"/>
                <a:pathLst>
                  <a:path w="1" h="13" fill="none" extrusionOk="0">
                    <a:moveTo>
                      <a:pt x="0" y="13"/>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6;p16">
                <a:extLst>
                  <a:ext uri="{FF2B5EF4-FFF2-40B4-BE49-F238E27FC236}">
                    <a16:creationId xmlns:a16="http://schemas.microsoft.com/office/drawing/2014/main" id="{531433AD-D96E-0B5C-53DC-A084DAA7BF63}"/>
                  </a:ext>
                </a:extLst>
              </p:cNvPr>
              <p:cNvSpPr/>
              <p:nvPr/>
            </p:nvSpPr>
            <p:spPr>
              <a:xfrm>
                <a:off x="5243144" y="1754158"/>
                <a:ext cx="65043" cy="150652"/>
              </a:xfrm>
              <a:custGeom>
                <a:avLst/>
                <a:gdLst/>
                <a:ahLst/>
                <a:cxnLst/>
                <a:rect l="l" t="t" r="r" b="b"/>
                <a:pathLst>
                  <a:path w="2334" h="5406" extrusionOk="0">
                    <a:moveTo>
                      <a:pt x="1036" y="0"/>
                    </a:moveTo>
                    <a:lnTo>
                      <a:pt x="0" y="36"/>
                    </a:lnTo>
                    <a:cubicBezTo>
                      <a:pt x="24" y="965"/>
                      <a:pt x="179" y="1893"/>
                      <a:pt x="405" y="2798"/>
                    </a:cubicBezTo>
                    <a:cubicBezTo>
                      <a:pt x="524" y="3251"/>
                      <a:pt x="691" y="3691"/>
                      <a:pt x="834" y="4132"/>
                    </a:cubicBezTo>
                    <a:cubicBezTo>
                      <a:pt x="1024" y="4560"/>
                      <a:pt x="1203" y="4989"/>
                      <a:pt x="1417" y="5406"/>
                    </a:cubicBezTo>
                    <a:lnTo>
                      <a:pt x="2334" y="4929"/>
                    </a:lnTo>
                    <a:cubicBezTo>
                      <a:pt x="2132" y="4548"/>
                      <a:pt x="1977" y="4144"/>
                      <a:pt x="1798" y="3763"/>
                    </a:cubicBezTo>
                    <a:cubicBezTo>
                      <a:pt x="1667" y="3346"/>
                      <a:pt x="1512" y="2953"/>
                      <a:pt x="1405" y="2536"/>
                    </a:cubicBezTo>
                    <a:cubicBezTo>
                      <a:pt x="1203" y="1703"/>
                      <a:pt x="1048" y="857"/>
                      <a:pt x="1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7;p16">
                <a:extLst>
                  <a:ext uri="{FF2B5EF4-FFF2-40B4-BE49-F238E27FC236}">
                    <a16:creationId xmlns:a16="http://schemas.microsoft.com/office/drawing/2014/main" id="{780A0C81-956D-764D-0947-C420E848504B}"/>
                  </a:ext>
                </a:extLst>
              </p:cNvPr>
              <p:cNvSpPr/>
              <p:nvPr/>
            </p:nvSpPr>
            <p:spPr>
              <a:xfrm>
                <a:off x="5023166" y="3862989"/>
                <a:ext cx="98902" cy="142347"/>
              </a:xfrm>
              <a:custGeom>
                <a:avLst/>
                <a:gdLst/>
                <a:ahLst/>
                <a:cxnLst/>
                <a:rect l="l" t="t" r="r" b="b"/>
                <a:pathLst>
                  <a:path w="3549" h="5108" extrusionOk="0">
                    <a:moveTo>
                      <a:pt x="822" y="0"/>
                    </a:moveTo>
                    <a:lnTo>
                      <a:pt x="0" y="643"/>
                    </a:lnTo>
                    <a:cubicBezTo>
                      <a:pt x="286" y="988"/>
                      <a:pt x="572" y="1346"/>
                      <a:pt x="810" y="1691"/>
                    </a:cubicBezTo>
                    <a:lnTo>
                      <a:pt x="1179" y="2215"/>
                    </a:lnTo>
                    <a:cubicBezTo>
                      <a:pt x="1310" y="2381"/>
                      <a:pt x="1394" y="2572"/>
                      <a:pt x="1501" y="2751"/>
                    </a:cubicBezTo>
                    <a:cubicBezTo>
                      <a:pt x="1513" y="2751"/>
                      <a:pt x="1513" y="2762"/>
                      <a:pt x="1513" y="2774"/>
                    </a:cubicBezTo>
                    <a:cubicBezTo>
                      <a:pt x="1524" y="2786"/>
                      <a:pt x="1524" y="2798"/>
                      <a:pt x="1536" y="2798"/>
                    </a:cubicBezTo>
                    <a:lnTo>
                      <a:pt x="1834" y="3322"/>
                    </a:lnTo>
                    <a:cubicBezTo>
                      <a:pt x="1929" y="3513"/>
                      <a:pt x="2013" y="3715"/>
                      <a:pt x="2108" y="3917"/>
                    </a:cubicBezTo>
                    <a:cubicBezTo>
                      <a:pt x="2191" y="4108"/>
                      <a:pt x="2286" y="4298"/>
                      <a:pt x="2358" y="4501"/>
                    </a:cubicBezTo>
                    <a:lnTo>
                      <a:pt x="2560" y="5108"/>
                    </a:lnTo>
                    <a:lnTo>
                      <a:pt x="3549" y="4798"/>
                    </a:lnTo>
                    <a:lnTo>
                      <a:pt x="3334" y="4132"/>
                    </a:lnTo>
                    <a:cubicBezTo>
                      <a:pt x="3239" y="3917"/>
                      <a:pt x="3144" y="3703"/>
                      <a:pt x="3048" y="3489"/>
                    </a:cubicBezTo>
                    <a:cubicBezTo>
                      <a:pt x="2953" y="3274"/>
                      <a:pt x="2870" y="3060"/>
                      <a:pt x="2763" y="2858"/>
                    </a:cubicBezTo>
                    <a:lnTo>
                      <a:pt x="2417" y="2250"/>
                    </a:lnTo>
                    <a:cubicBezTo>
                      <a:pt x="2286" y="2048"/>
                      <a:pt x="2191" y="1834"/>
                      <a:pt x="2048" y="1643"/>
                    </a:cubicBezTo>
                    <a:lnTo>
                      <a:pt x="1644" y="1084"/>
                    </a:lnTo>
                    <a:cubicBezTo>
                      <a:pt x="1382" y="691"/>
                      <a:pt x="1096" y="345"/>
                      <a:pt x="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2366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65B7-AC89-0A7D-061E-C9DD8128E2B8}"/>
              </a:ext>
            </a:extLst>
          </p:cNvPr>
          <p:cNvSpPr>
            <a:spLocks noGrp="1"/>
          </p:cNvSpPr>
          <p:nvPr>
            <p:ph type="title"/>
          </p:nvPr>
        </p:nvSpPr>
        <p:spPr>
          <a:xfrm>
            <a:off x="2154865" y="376311"/>
            <a:ext cx="9198935" cy="1325563"/>
          </a:xfrm>
        </p:spPr>
        <p:txBody>
          <a:bodyPr>
            <a:normAutofit/>
          </a:bodyPr>
          <a:lstStyle/>
          <a:p>
            <a:r>
              <a:rPr lang="en-US" sz="4400" b="1" dirty="0">
                <a:solidFill>
                  <a:srgbClr val="7A0019"/>
                </a:solidFill>
              </a:rPr>
              <a:t>What are my assumptions and are there correlations among drivers?</a:t>
            </a:r>
            <a:endParaRPr lang="en-US" b="1" dirty="0">
              <a:solidFill>
                <a:srgbClr val="7A0019"/>
              </a:solidFill>
            </a:endParaRPr>
          </a:p>
        </p:txBody>
      </p:sp>
      <p:sp>
        <p:nvSpPr>
          <p:cNvPr id="3" name="Content Placeholder 2">
            <a:extLst>
              <a:ext uri="{FF2B5EF4-FFF2-40B4-BE49-F238E27FC236}">
                <a16:creationId xmlns:a16="http://schemas.microsoft.com/office/drawing/2014/main" id="{2CDFCAF0-8197-4AED-3AEA-D50E5C836275}"/>
              </a:ext>
            </a:extLst>
          </p:cNvPr>
          <p:cNvSpPr>
            <a:spLocks noGrp="1"/>
          </p:cNvSpPr>
          <p:nvPr>
            <p:ph idx="1"/>
          </p:nvPr>
        </p:nvSpPr>
        <p:spPr>
          <a:xfrm>
            <a:off x="838200" y="1953221"/>
            <a:ext cx="5472953" cy="3990384"/>
          </a:xfrm>
        </p:spPr>
        <p:txBody>
          <a:bodyPr/>
          <a:lstStyle/>
          <a:p>
            <a:r>
              <a:rPr lang="en-US" sz="2400" kern="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Examine your assumptions when considering risk scenarios. Leaders may rely too heavily on their experience creating “blind spots” in an unpredictable and sudden environment</a:t>
            </a:r>
            <a:r>
              <a:rPr lang="en-US" sz="2400" kern="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a:t>
            </a:r>
          </a:p>
          <a:p>
            <a:r>
              <a:rPr lang="en-US" sz="2400" kern="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Consider relationships among risk drivers. Risk drivers are the causes or sources of risk such as market conditions, regulatory changes, or climate change. Risks are often interrelated affecting one another.</a:t>
            </a:r>
            <a:endParaRPr lang="en-US" sz="2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1AA8D81-10B7-774A-6A54-AC9B666A6B0B}"/>
              </a:ext>
            </a:extLst>
          </p:cNvPr>
          <p:cNvPicPr>
            <a:picLocks noChangeAspect="1"/>
          </p:cNvPicPr>
          <p:nvPr/>
        </p:nvPicPr>
        <p:blipFill>
          <a:blip r:embed="rId2"/>
          <a:stretch>
            <a:fillRect/>
          </a:stretch>
        </p:blipFill>
        <p:spPr>
          <a:xfrm>
            <a:off x="6994409" y="1690688"/>
            <a:ext cx="4306226" cy="4418238"/>
          </a:xfrm>
          <a:prstGeom prst="rect">
            <a:avLst/>
          </a:prstGeom>
        </p:spPr>
      </p:pic>
      <p:sp>
        <p:nvSpPr>
          <p:cNvPr id="5" name="Google Shape;196;p16">
            <a:extLst>
              <a:ext uri="{FF2B5EF4-FFF2-40B4-BE49-F238E27FC236}">
                <a16:creationId xmlns:a16="http://schemas.microsoft.com/office/drawing/2014/main" id="{3C08922A-44B0-F077-097E-3C0EB76626B3}"/>
              </a:ext>
            </a:extLst>
          </p:cNvPr>
          <p:cNvSpPr/>
          <p:nvPr/>
        </p:nvSpPr>
        <p:spPr>
          <a:xfrm>
            <a:off x="1066318" y="625501"/>
            <a:ext cx="774362" cy="827181"/>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chemeClr val="bg1"/>
                </a:solidFill>
                <a:ea typeface="Fira Sans Extra Condensed"/>
                <a:cs typeface="Fira Sans Extra Condensed"/>
                <a:sym typeface="Fira Sans Extra Condensed"/>
              </a:rPr>
              <a:t>4</a:t>
            </a:r>
            <a:endParaRPr sz="2800" b="1" dirty="0">
              <a:solidFill>
                <a:schemeClr val="bg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202190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10234-ACB0-0D67-E9E8-70A374B7BFEA}"/>
              </a:ext>
            </a:extLst>
          </p:cNvPr>
          <p:cNvSpPr>
            <a:spLocks noGrp="1"/>
          </p:cNvSpPr>
          <p:nvPr>
            <p:ph idx="1"/>
          </p:nvPr>
        </p:nvSpPr>
        <p:spPr>
          <a:xfrm>
            <a:off x="838200" y="1219200"/>
            <a:ext cx="10515600" cy="4957763"/>
          </a:xfrm>
        </p:spPr>
        <p:txBody>
          <a:bodyPr>
            <a:normAutofit lnSpcReduction="10000"/>
          </a:bodyPr>
          <a:lstStyle/>
          <a:p>
            <a:pPr marL="0" indent="0">
              <a:buNone/>
            </a:pPr>
            <a:r>
              <a:rPr lang="en-US" sz="3200" b="1" dirty="0">
                <a:solidFill>
                  <a:schemeClr val="tx1">
                    <a:lumMod val="75000"/>
                    <a:lumOff val="25000"/>
                  </a:schemeClr>
                </a:solidFill>
              </a:rPr>
              <a:t>Leaders respond to risk in many ways. Approaches include:</a:t>
            </a:r>
          </a:p>
          <a:p>
            <a:r>
              <a:rPr lang="en-US" b="1" u="sng" dirty="0">
                <a:solidFill>
                  <a:schemeClr val="tx1">
                    <a:lumMod val="75000"/>
                    <a:lumOff val="25000"/>
                  </a:schemeClr>
                </a:solidFill>
              </a:rPr>
              <a:t>Mitigation</a:t>
            </a:r>
            <a:r>
              <a:rPr lang="en-US" dirty="0">
                <a:solidFill>
                  <a:schemeClr val="tx1">
                    <a:lumMod val="75000"/>
                    <a:lumOff val="25000"/>
                  </a:schemeClr>
                </a:solidFill>
              </a:rPr>
              <a:t> (controls): Controls generally include any action taken to reduce the impact or likelihood of a risk. Controls may include policies and procedures, preventative computer controls, management reviews, segregation of duties, training, and many others.  </a:t>
            </a:r>
          </a:p>
          <a:p>
            <a:r>
              <a:rPr lang="en-US" b="1" u="sng" dirty="0">
                <a:solidFill>
                  <a:schemeClr val="tx1">
                    <a:lumMod val="75000"/>
                    <a:lumOff val="25000"/>
                  </a:schemeClr>
                </a:solidFill>
              </a:rPr>
              <a:t>Transfer</a:t>
            </a:r>
            <a:r>
              <a:rPr lang="en-US" b="1" dirty="0">
                <a:solidFill>
                  <a:schemeClr val="tx1">
                    <a:lumMod val="75000"/>
                    <a:lumOff val="25000"/>
                  </a:schemeClr>
                </a:solidFill>
              </a:rPr>
              <a:t> </a:t>
            </a:r>
            <a:r>
              <a:rPr lang="en-US" dirty="0">
                <a:solidFill>
                  <a:schemeClr val="tx1">
                    <a:lumMod val="75000"/>
                    <a:lumOff val="25000"/>
                  </a:schemeClr>
                </a:solidFill>
              </a:rPr>
              <a:t>(or Sharing): Unacceptable risk can be transferred from the University to another party such as an insurance company, outside service provider, or market participant through hedging transactions. </a:t>
            </a:r>
          </a:p>
          <a:p>
            <a:r>
              <a:rPr lang="en-US" b="1" u="sng" dirty="0">
                <a:solidFill>
                  <a:schemeClr val="tx1">
                    <a:lumMod val="75000"/>
                    <a:lumOff val="25000"/>
                  </a:schemeClr>
                </a:solidFill>
              </a:rPr>
              <a:t>Acceptance</a:t>
            </a:r>
            <a:r>
              <a:rPr lang="en-US" dirty="0">
                <a:solidFill>
                  <a:schemeClr val="tx1">
                    <a:lumMod val="75000"/>
                    <a:lumOff val="25000"/>
                  </a:schemeClr>
                </a:solidFill>
              </a:rPr>
              <a:t>: There may be cases where a risk is acceptable without taking any action to reduce it.</a:t>
            </a:r>
          </a:p>
          <a:p>
            <a:r>
              <a:rPr lang="en-US" b="1" u="sng" dirty="0">
                <a:solidFill>
                  <a:schemeClr val="tx1">
                    <a:lumMod val="75000"/>
                    <a:lumOff val="25000"/>
                  </a:schemeClr>
                </a:solidFill>
              </a:rPr>
              <a:t>Avoidance</a:t>
            </a:r>
            <a:r>
              <a:rPr lang="en-US" dirty="0">
                <a:solidFill>
                  <a:schemeClr val="tx1">
                    <a:lumMod val="75000"/>
                    <a:lumOff val="25000"/>
                  </a:schemeClr>
                </a:solidFill>
              </a:rPr>
              <a:t>: Leaders may decide the risk cannot be reduced to an appropriate level and therefore avoid the underlying activity entirely.</a:t>
            </a:r>
          </a:p>
          <a:p>
            <a:endParaRPr lang="en-US" dirty="0"/>
          </a:p>
        </p:txBody>
      </p:sp>
      <p:sp>
        <p:nvSpPr>
          <p:cNvPr id="4" name="Title 1">
            <a:extLst>
              <a:ext uri="{FF2B5EF4-FFF2-40B4-BE49-F238E27FC236}">
                <a16:creationId xmlns:a16="http://schemas.microsoft.com/office/drawing/2014/main" id="{86AB4344-D644-BCF4-7D76-FF292E576ADE}"/>
              </a:ext>
            </a:extLst>
          </p:cNvPr>
          <p:cNvSpPr txBox="1">
            <a:spLocks/>
          </p:cNvSpPr>
          <p:nvPr/>
        </p:nvSpPr>
        <p:spPr>
          <a:xfrm>
            <a:off x="2077669" y="280263"/>
            <a:ext cx="6037729" cy="755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7A0019"/>
                </a:solidFill>
              </a:rPr>
              <a:t>Is my response enough?</a:t>
            </a:r>
          </a:p>
        </p:txBody>
      </p:sp>
      <p:sp>
        <p:nvSpPr>
          <p:cNvPr id="5" name="Google Shape;196;p16">
            <a:extLst>
              <a:ext uri="{FF2B5EF4-FFF2-40B4-BE49-F238E27FC236}">
                <a16:creationId xmlns:a16="http://schemas.microsoft.com/office/drawing/2014/main" id="{33BC1C5B-86AB-34A3-7486-8FA1FDDB1604}"/>
              </a:ext>
            </a:extLst>
          </p:cNvPr>
          <p:cNvSpPr/>
          <p:nvPr/>
        </p:nvSpPr>
        <p:spPr>
          <a:xfrm>
            <a:off x="1087583" y="231587"/>
            <a:ext cx="774362" cy="827181"/>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7A0019"/>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chemeClr val="bg1"/>
                </a:solidFill>
                <a:ea typeface="Fira Sans Extra Condensed"/>
                <a:cs typeface="Fira Sans Extra Condensed"/>
                <a:sym typeface="Fira Sans Extra Condensed"/>
              </a:rPr>
              <a:t>5</a:t>
            </a:r>
            <a:endParaRPr sz="2800" b="1" dirty="0">
              <a:solidFill>
                <a:schemeClr val="bg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1743870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28034</TotalTime>
  <Words>776</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Black</vt:lpstr>
      <vt:lpstr>Calibri</vt:lpstr>
      <vt:lpstr>Calibri Light</vt:lpstr>
      <vt:lpstr>Fira Sans Extra Condensed</vt:lpstr>
      <vt:lpstr>Fira Sans Extra Condensed Medium</vt:lpstr>
      <vt:lpstr>Helvetica</vt:lpstr>
      <vt:lpstr>Office Theme</vt:lpstr>
      <vt:lpstr>Baker Tilly Full Deck</vt:lpstr>
      <vt:lpstr>How to Perform a Risk Assessment </vt:lpstr>
      <vt:lpstr>Risk Assessment Steps</vt:lpstr>
      <vt:lpstr>What is a risk assessment and why perform one?</vt:lpstr>
      <vt:lpstr>What is my goal?</vt:lpstr>
      <vt:lpstr>What could keep me from achieving my goal?</vt:lpstr>
      <vt:lpstr>What are the possible outcomes?</vt:lpstr>
      <vt:lpstr>Tools &amp; Resources</vt:lpstr>
      <vt:lpstr>What are my assumptions and are there correlations among drivers?</vt:lpstr>
      <vt:lpstr>PowerPoint Presentation</vt:lpstr>
      <vt:lpstr>Effectiveness of my response</vt:lpstr>
      <vt:lpstr>Mitigation Plan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B Nolan</dc:creator>
  <cp:lastModifiedBy>Nathaniel I Weidner</cp:lastModifiedBy>
  <cp:revision>116</cp:revision>
  <cp:lastPrinted>2023-08-23T17:05:44Z</cp:lastPrinted>
  <dcterms:created xsi:type="dcterms:W3CDTF">2023-04-27T20:15:01Z</dcterms:created>
  <dcterms:modified xsi:type="dcterms:W3CDTF">2023-12-15T15:39:25Z</dcterms:modified>
</cp:coreProperties>
</file>