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288" y="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8D45F-DB2F-4985-AC25-C9CAACCAF151}" type="datetimeFigureOut">
              <a:rPr lang="en-US" smtClean="0"/>
              <a:t>12/12/2025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A3333F-A337-47F5-A33B-0D32DB72A9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67572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A3333F-A337-47F5-A33B-0D32DB72A9C6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0F4EEE-4113-41B6-B68A-3FF2B3C8218F}" type="datetimeFigureOut">
              <a:rPr lang="en-US" smtClean="0"/>
              <a:pPr/>
              <a:t>12/12/2025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E9829-80FE-4B56-840F-8B9FA182007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gi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GHS Pictograms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28194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114800" y="16002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7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114800" y="5486400"/>
            <a:ext cx="1289304" cy="12893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8" name="Picture 14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114800" y="28956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39" name="Picture 1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3400" y="41148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0" name="Picture 16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962400" y="4200525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42" name="Picture 1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3400" y="54102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533400" y="1524000"/>
            <a:ext cx="1285875" cy="1285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3" name="TextBox 22"/>
          <p:cNvSpPr txBox="1"/>
          <p:nvPr/>
        </p:nvSpPr>
        <p:spPr>
          <a:xfrm>
            <a:off x="1915115" y="1606737"/>
            <a:ext cx="22098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Explosive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Organic Peroxide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Flammable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Pyrophoric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Self-Heating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Oxidizer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Gas under Pressure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638800" y="1600200"/>
            <a:ext cx="2971800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  <a:p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Corrosive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sz="800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Acute Toxicity</a:t>
            </a:r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endParaRPr lang="en-US" dirty="0"/>
          </a:p>
          <a:p>
            <a:pPr>
              <a:buFont typeface="Arial" pitchFamily="34" charset="0"/>
              <a:buChar char="•"/>
            </a:pPr>
            <a:r>
              <a:rPr lang="en-US" dirty="0"/>
              <a:t> Carcinogen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Respiratory Sensitizer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Reproductive Toxin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638800" y="4277856"/>
            <a:ext cx="2743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dirty="0"/>
              <a:t> Environmental Hazard</a:t>
            </a:r>
          </a:p>
          <a:p>
            <a:pPr>
              <a:buFont typeface="Arial" pitchFamily="34" charset="0"/>
              <a:buChar char="•"/>
            </a:pPr>
            <a:r>
              <a:rPr lang="en-US" dirty="0"/>
              <a:t> Acute Aquatic Toxicity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18288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729673"/>
            <a:ext cx="1282672" cy="1311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aution Radioactive Materials Sig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6267" y="1600200"/>
            <a:ext cx="1298258" cy="1790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Displaying 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585716"/>
            <a:ext cx="1855634" cy="155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 descr="DIN 4844-2 Warnung vor magnetischem Feld D-W013.sv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3657600"/>
            <a:ext cx="1695026" cy="1485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A sign with a face mask&#10;&#10;AI-generated content may be incorrect.">
            <a:extLst>
              <a:ext uri="{FF2B5EF4-FFF2-40B4-BE49-F238E27FC236}">
                <a16:creationId xmlns:a16="http://schemas.microsoft.com/office/drawing/2014/main" id="{E0C73E07-5415-53A9-D096-D543F017FC7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3" b="13333"/>
          <a:stretch>
            <a:fillRect/>
          </a:stretch>
        </p:blipFill>
        <p:spPr>
          <a:xfrm>
            <a:off x="6324600" y="3581400"/>
            <a:ext cx="171450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187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1134</TotalTime>
  <Words>40</Words>
  <Application>Microsoft Office PowerPoint</Application>
  <PresentationFormat>On-screen Show (4:3)</PresentationFormat>
  <Paragraphs>38</Paragraphs>
  <Slides>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Office Theme</vt:lpstr>
      <vt:lpstr>GHS Pictograms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test</dc:creator>
  <cp:lastModifiedBy>Betsy Salvatore</cp:lastModifiedBy>
  <cp:revision>30</cp:revision>
  <dcterms:created xsi:type="dcterms:W3CDTF">2009-02-11T16:49:45Z</dcterms:created>
  <dcterms:modified xsi:type="dcterms:W3CDTF">2025-12-12T17:42:59Z</dcterms:modified>
</cp:coreProperties>
</file>